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56" r:id="rId5"/>
    <p:sldId id="268" r:id="rId6"/>
    <p:sldId id="260" r:id="rId7"/>
    <p:sldId id="259" r:id="rId8"/>
    <p:sldId id="269" r:id="rId9"/>
    <p:sldId id="262" r:id="rId10"/>
    <p:sldId id="263" r:id="rId11"/>
    <p:sldId id="272" r:id="rId12"/>
    <p:sldId id="275" r:id="rId13"/>
    <p:sldId id="265" r:id="rId14"/>
    <p:sldId id="276" r:id="rId15"/>
    <p:sldId id="277" r:id="rId16"/>
    <p:sldId id="271"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00194C"/>
    <a:srgbClr val="F2F2F2"/>
    <a:srgbClr val="014067"/>
    <a:srgbClr val="3F3F3F"/>
    <a:srgbClr val="014E7D"/>
    <a:srgbClr val="013657"/>
    <a:srgbClr val="01456F"/>
    <a:srgbClr val="014B79"/>
    <a:srgbClr val="093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D282EB-C599-A2C9-C3E6-6BB455812B8B}" v="2" dt="2018-08-07T11:03:30.120"/>
    <p1510:client id="{916A1FD6-7F65-0CE9-CFAD-160B6A848687}" v="5" dt="2018-08-07T04:05:37.911"/>
    <p1510:client id="{8AC6CCBB-17E2-3B04-3A5C-602568C8B904}" v="92" dt="2018-08-07T12:43:25.063"/>
    <p1510:client id="{55660002-6F07-0E75-CADC-5FD4C266F501}" v="4" dt="2018-08-07T12:45:06.045"/>
    <p1510:client id="{CDD85EE0-5438-1F92-F7FF-115C88B52A9F}" v="1" dt="2018-08-07T12:50:32.265"/>
    <p1510:client id="{5825C406-C066-4FAE-AE95-7918C74D4591}" v="5" dt="2018-08-07T12:38:00.1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pos="597"/>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6_127ADE64.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solidFill>
                  <a:schemeClr val="bg1"/>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11ED-1049-82C3-207A44D401A5}"/>
              </c:ext>
            </c:extLst>
          </c:dPt>
          <c:dPt>
            <c:idx val="1"/>
            <c:bubble3D val="0"/>
            <c:spPr>
              <a:solidFill>
                <a:schemeClr val="accent2"/>
              </a:solidFill>
              <a:ln>
                <a:noFill/>
              </a:ln>
              <a:effectLst/>
            </c:spPr>
            <c:extLst>
              <c:ext xmlns:c16="http://schemas.microsoft.com/office/drawing/2014/chart" uri="{C3380CC4-5D6E-409C-BE32-E72D297353CC}">
                <c16:uniqueId val="{00000003-11ED-1049-82C3-207A44D401A5}"/>
              </c:ext>
            </c:extLst>
          </c:dPt>
          <c:dPt>
            <c:idx val="2"/>
            <c:bubble3D val="0"/>
            <c:spPr>
              <a:solidFill>
                <a:schemeClr val="accent3"/>
              </a:solidFill>
              <a:ln>
                <a:noFill/>
              </a:ln>
              <a:effectLst/>
            </c:spPr>
            <c:extLst>
              <c:ext xmlns:c16="http://schemas.microsoft.com/office/drawing/2014/chart" uri="{C3380CC4-5D6E-409C-BE32-E72D297353CC}">
                <c16:uniqueId val="{00000005-11ED-1049-82C3-207A44D401A5}"/>
              </c:ext>
            </c:extLst>
          </c:dPt>
          <c:dPt>
            <c:idx val="3"/>
            <c:bubble3D val="0"/>
            <c:spPr>
              <a:solidFill>
                <a:schemeClr val="accent4"/>
              </a:solidFill>
              <a:ln>
                <a:noFill/>
              </a:ln>
              <a:effectLst/>
            </c:spPr>
            <c:extLst>
              <c:ext xmlns:c16="http://schemas.microsoft.com/office/drawing/2014/chart" uri="{C3380CC4-5D6E-409C-BE32-E72D297353CC}">
                <c16:uniqueId val="{00000007-11ED-1049-82C3-207A44D401A5}"/>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11ED-1049-82C3-207A44D401A5}"/>
            </c:ext>
          </c:extLst>
        </c:ser>
        <c:ser>
          <c:idx val="1"/>
          <c:order val="1"/>
          <c:tx>
            <c:strRef>
              <c:f>Sheet1!$C$1</c:f>
              <c:strCache>
                <c:ptCount val="1"/>
                <c:pt idx="0">
                  <c:v>Series 2</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A-11ED-1049-82C3-207A44D401A5}"/>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C-11ED-1049-82C3-207A44D401A5}"/>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E-11ED-1049-82C3-207A44D401A5}"/>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10-11ED-1049-82C3-207A44D401A5}"/>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11-11ED-1049-82C3-207A44D401A5}"/>
            </c:ext>
          </c:extLst>
        </c:ser>
        <c:ser>
          <c:idx val="2"/>
          <c:order val="2"/>
          <c:tx>
            <c:strRef>
              <c:f>Sheet1!$D$1</c:f>
              <c:strCache>
                <c:ptCount val="1"/>
                <c:pt idx="0">
                  <c:v>Series 3</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13-11ED-1049-82C3-207A44D401A5}"/>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15-11ED-1049-82C3-207A44D401A5}"/>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17-11ED-1049-82C3-207A44D401A5}"/>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19-11ED-1049-82C3-207A44D401A5}"/>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A-11ED-1049-82C3-207A44D401A5}"/>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07ADE7-2247-413C-804C-69069BBE037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F9B0C92-DDB4-4BDE-9D2E-83289752B315}">
      <dgm:prSet/>
      <dgm:spPr/>
      <dgm:t>
        <a:bodyPr/>
        <a:lstStyle/>
        <a:p>
          <a:r>
            <a:rPr lang="en-US">
              <a:cs typeface="Calibri"/>
            </a:rPr>
            <a:t>Basis Statistics</a:t>
          </a:r>
        </a:p>
      </dgm:t>
    </dgm:pt>
    <dgm:pt modelId="{A8895A50-9E84-42F0-B8B6-A5D0CC17D361}" type="parTrans" cxnId="{983C5156-4889-431A-9910-30245C156AF3}">
      <dgm:prSet/>
      <dgm:spPr/>
      <dgm:t>
        <a:bodyPr/>
        <a:lstStyle/>
        <a:p>
          <a:endParaRPr lang="en-US"/>
        </a:p>
      </dgm:t>
    </dgm:pt>
    <dgm:pt modelId="{768745C0-0197-439A-9211-CF31BFAF6690}" type="sibTrans" cxnId="{983C5156-4889-431A-9910-30245C156AF3}">
      <dgm:prSet/>
      <dgm:spPr/>
      <dgm:t>
        <a:bodyPr/>
        <a:lstStyle/>
        <a:p>
          <a:endParaRPr lang="en-US"/>
        </a:p>
      </dgm:t>
    </dgm:pt>
    <dgm:pt modelId="{C211B64B-0F16-4F5E-B54A-6BEB5022E7DE}">
      <dgm:prSet/>
      <dgm:spPr/>
      <dgm:t>
        <a:bodyPr/>
        <a:lstStyle/>
        <a:p>
          <a:r>
            <a:rPr lang="en-US"/>
            <a:t>Histogram</a:t>
          </a:r>
        </a:p>
      </dgm:t>
    </dgm:pt>
    <dgm:pt modelId="{5F141523-D33A-45BF-8937-7D7469D3A513}" type="parTrans" cxnId="{A8457E0B-7AB0-4863-8F5F-BBAB0FEA9E7C}">
      <dgm:prSet/>
      <dgm:spPr/>
      <dgm:t>
        <a:bodyPr/>
        <a:lstStyle/>
        <a:p>
          <a:endParaRPr lang="en-US"/>
        </a:p>
      </dgm:t>
    </dgm:pt>
    <dgm:pt modelId="{DFA058A6-D064-4677-AE4E-27067E596BA6}" type="sibTrans" cxnId="{A8457E0B-7AB0-4863-8F5F-BBAB0FEA9E7C}">
      <dgm:prSet/>
      <dgm:spPr/>
      <dgm:t>
        <a:bodyPr/>
        <a:lstStyle/>
        <a:p>
          <a:endParaRPr lang="en-US"/>
        </a:p>
      </dgm:t>
    </dgm:pt>
    <dgm:pt modelId="{869BA89E-41B8-400B-97F2-EB67A9FA38B8}">
      <dgm:prSet/>
      <dgm:spPr/>
      <dgm:t>
        <a:bodyPr/>
        <a:lstStyle/>
        <a:p>
          <a:r>
            <a:rPr lang="en-US"/>
            <a:t>Scatter Plot</a:t>
          </a:r>
        </a:p>
      </dgm:t>
    </dgm:pt>
    <dgm:pt modelId="{0DD95A51-0796-4FC3-9FA8-DCDA1F17C9EC}" type="parTrans" cxnId="{300A2B9B-9A36-481C-BD8F-08D1DB196725}">
      <dgm:prSet/>
      <dgm:spPr/>
      <dgm:t>
        <a:bodyPr/>
        <a:lstStyle/>
        <a:p>
          <a:endParaRPr lang="en-US"/>
        </a:p>
      </dgm:t>
    </dgm:pt>
    <dgm:pt modelId="{85B7DEDE-8DCD-4090-97B1-351474F9D8B3}" type="sibTrans" cxnId="{300A2B9B-9A36-481C-BD8F-08D1DB196725}">
      <dgm:prSet/>
      <dgm:spPr/>
      <dgm:t>
        <a:bodyPr/>
        <a:lstStyle/>
        <a:p>
          <a:endParaRPr lang="en-US"/>
        </a:p>
      </dgm:t>
    </dgm:pt>
    <dgm:pt modelId="{B47665A4-9D85-4B93-B0D4-0F0A5CB2128B}">
      <dgm:prSet/>
      <dgm:spPr/>
      <dgm:t>
        <a:bodyPr/>
        <a:lstStyle/>
        <a:p>
          <a:r>
            <a:rPr lang="en-US"/>
            <a:t>Bar chart</a:t>
          </a:r>
        </a:p>
      </dgm:t>
    </dgm:pt>
    <dgm:pt modelId="{29AD8E45-B52D-4EB6-8428-60204589C086}" type="parTrans" cxnId="{070BCAD5-29B6-4162-9C98-8B0A9FC983B4}">
      <dgm:prSet/>
      <dgm:spPr/>
    </dgm:pt>
    <dgm:pt modelId="{1B6317A0-16ED-4C01-BB92-C9265B5D8D8A}" type="sibTrans" cxnId="{070BCAD5-29B6-4162-9C98-8B0A9FC983B4}">
      <dgm:prSet/>
      <dgm:spPr/>
    </dgm:pt>
    <dgm:pt modelId="{46B0206F-2A84-48F5-80EE-D88055DD50FE}" type="pres">
      <dgm:prSet presAssocID="{C407ADE7-2247-413C-804C-69069BBE037F}" presName="Name0" presStyleCnt="0">
        <dgm:presLayoutVars>
          <dgm:dir/>
          <dgm:animLvl val="lvl"/>
          <dgm:resizeHandles val="exact"/>
        </dgm:presLayoutVars>
      </dgm:prSet>
      <dgm:spPr/>
    </dgm:pt>
    <dgm:pt modelId="{098419AD-AAC8-42E8-ACB4-BF9EE9DEF503}" type="pres">
      <dgm:prSet presAssocID="{7F9B0C92-DDB4-4BDE-9D2E-83289752B315}" presName="linNode" presStyleCnt="0"/>
      <dgm:spPr/>
    </dgm:pt>
    <dgm:pt modelId="{6E35D4DA-37E8-4740-90B1-2526F54B71B0}" type="pres">
      <dgm:prSet presAssocID="{7F9B0C92-DDB4-4BDE-9D2E-83289752B315}" presName="parentText" presStyleLbl="node1" presStyleIdx="0" presStyleCnt="4">
        <dgm:presLayoutVars>
          <dgm:chMax val="1"/>
          <dgm:bulletEnabled val="1"/>
        </dgm:presLayoutVars>
      </dgm:prSet>
      <dgm:spPr/>
    </dgm:pt>
    <dgm:pt modelId="{0F9DABC4-FEA6-4041-BEA8-FAEDDE04FFBC}" type="pres">
      <dgm:prSet presAssocID="{768745C0-0197-439A-9211-CF31BFAF6690}" presName="sp" presStyleCnt="0"/>
      <dgm:spPr/>
    </dgm:pt>
    <dgm:pt modelId="{2B149F3B-0FE0-4A74-8532-8D4B23399A36}" type="pres">
      <dgm:prSet presAssocID="{B47665A4-9D85-4B93-B0D4-0F0A5CB2128B}" presName="linNode" presStyleCnt="0"/>
      <dgm:spPr/>
    </dgm:pt>
    <dgm:pt modelId="{60025CB2-4F96-4AF6-8A83-D25C42377D0B}" type="pres">
      <dgm:prSet presAssocID="{B47665A4-9D85-4B93-B0D4-0F0A5CB2128B}" presName="parentText" presStyleLbl="node1" presStyleIdx="1" presStyleCnt="4">
        <dgm:presLayoutVars>
          <dgm:chMax val="1"/>
          <dgm:bulletEnabled val="1"/>
        </dgm:presLayoutVars>
      </dgm:prSet>
      <dgm:spPr/>
    </dgm:pt>
    <dgm:pt modelId="{2003C1DA-EE75-4DE0-850A-A8DD5AE5E297}" type="pres">
      <dgm:prSet presAssocID="{1B6317A0-16ED-4C01-BB92-C9265B5D8D8A}" presName="sp" presStyleCnt="0"/>
      <dgm:spPr/>
    </dgm:pt>
    <dgm:pt modelId="{4B714DED-94B6-4EAB-8813-E05A3BD451CD}" type="pres">
      <dgm:prSet presAssocID="{C211B64B-0F16-4F5E-B54A-6BEB5022E7DE}" presName="linNode" presStyleCnt="0"/>
      <dgm:spPr/>
    </dgm:pt>
    <dgm:pt modelId="{C6F13508-FDEE-47D3-A326-7DD203C6F54E}" type="pres">
      <dgm:prSet presAssocID="{C211B64B-0F16-4F5E-B54A-6BEB5022E7DE}" presName="parentText" presStyleLbl="node1" presStyleIdx="2" presStyleCnt="4">
        <dgm:presLayoutVars>
          <dgm:chMax val="1"/>
          <dgm:bulletEnabled val="1"/>
        </dgm:presLayoutVars>
      </dgm:prSet>
      <dgm:spPr/>
    </dgm:pt>
    <dgm:pt modelId="{D42A0D3F-2C02-4F3D-9FC2-D1465238355F}" type="pres">
      <dgm:prSet presAssocID="{DFA058A6-D064-4677-AE4E-27067E596BA6}" presName="sp" presStyleCnt="0"/>
      <dgm:spPr/>
    </dgm:pt>
    <dgm:pt modelId="{30837436-A888-4E93-8D78-5D18DD790845}" type="pres">
      <dgm:prSet presAssocID="{869BA89E-41B8-400B-97F2-EB67A9FA38B8}" presName="linNode" presStyleCnt="0"/>
      <dgm:spPr/>
    </dgm:pt>
    <dgm:pt modelId="{E8DBE8D6-FA24-44B4-82E9-23FC33BDD5CE}" type="pres">
      <dgm:prSet presAssocID="{869BA89E-41B8-400B-97F2-EB67A9FA38B8}" presName="parentText" presStyleLbl="node1" presStyleIdx="3" presStyleCnt="4">
        <dgm:presLayoutVars>
          <dgm:chMax val="1"/>
          <dgm:bulletEnabled val="1"/>
        </dgm:presLayoutVars>
      </dgm:prSet>
      <dgm:spPr/>
    </dgm:pt>
  </dgm:ptLst>
  <dgm:cxnLst>
    <dgm:cxn modelId="{A8457E0B-7AB0-4863-8F5F-BBAB0FEA9E7C}" srcId="{C407ADE7-2247-413C-804C-69069BBE037F}" destId="{C211B64B-0F16-4F5E-B54A-6BEB5022E7DE}" srcOrd="2" destOrd="0" parTransId="{5F141523-D33A-45BF-8937-7D7469D3A513}" sibTransId="{DFA058A6-D064-4677-AE4E-27067E596BA6}"/>
    <dgm:cxn modelId="{3C8FE41B-781B-4E37-93AA-FFA2091A614C}" type="presOf" srcId="{B47665A4-9D85-4B93-B0D4-0F0A5CB2128B}" destId="{60025CB2-4F96-4AF6-8A83-D25C42377D0B}" srcOrd="0" destOrd="0" presId="urn:microsoft.com/office/officeart/2005/8/layout/vList5"/>
    <dgm:cxn modelId="{8FA46E49-FAD3-44C1-BF32-42C62675BFEC}" type="presOf" srcId="{C407ADE7-2247-413C-804C-69069BBE037F}" destId="{46B0206F-2A84-48F5-80EE-D88055DD50FE}" srcOrd="0" destOrd="0" presId="urn:microsoft.com/office/officeart/2005/8/layout/vList5"/>
    <dgm:cxn modelId="{983C5156-4889-431A-9910-30245C156AF3}" srcId="{C407ADE7-2247-413C-804C-69069BBE037F}" destId="{7F9B0C92-DDB4-4BDE-9D2E-83289752B315}" srcOrd="0" destOrd="0" parTransId="{A8895A50-9E84-42F0-B8B6-A5D0CC17D361}" sibTransId="{768745C0-0197-439A-9211-CF31BFAF6690}"/>
    <dgm:cxn modelId="{300A2B9B-9A36-481C-BD8F-08D1DB196725}" srcId="{C407ADE7-2247-413C-804C-69069BBE037F}" destId="{869BA89E-41B8-400B-97F2-EB67A9FA38B8}" srcOrd="3" destOrd="0" parTransId="{0DD95A51-0796-4FC3-9FA8-DCDA1F17C9EC}" sibTransId="{85B7DEDE-8DCD-4090-97B1-351474F9D8B3}"/>
    <dgm:cxn modelId="{7766949F-1E4A-42A5-9322-B5E25CB03442}" type="presOf" srcId="{C211B64B-0F16-4F5E-B54A-6BEB5022E7DE}" destId="{C6F13508-FDEE-47D3-A326-7DD203C6F54E}" srcOrd="0" destOrd="0" presId="urn:microsoft.com/office/officeart/2005/8/layout/vList5"/>
    <dgm:cxn modelId="{070BCAD5-29B6-4162-9C98-8B0A9FC983B4}" srcId="{C407ADE7-2247-413C-804C-69069BBE037F}" destId="{B47665A4-9D85-4B93-B0D4-0F0A5CB2128B}" srcOrd="1" destOrd="0" parTransId="{29AD8E45-B52D-4EB6-8428-60204589C086}" sibTransId="{1B6317A0-16ED-4C01-BB92-C9265B5D8D8A}"/>
    <dgm:cxn modelId="{53BFC7D7-9E1C-4D92-83B1-6191B96C7783}" type="presOf" srcId="{7F9B0C92-DDB4-4BDE-9D2E-83289752B315}" destId="{6E35D4DA-37E8-4740-90B1-2526F54B71B0}" srcOrd="0" destOrd="0" presId="urn:microsoft.com/office/officeart/2005/8/layout/vList5"/>
    <dgm:cxn modelId="{C82291E0-967A-4078-BDDF-37B90A2DA344}" type="presOf" srcId="{869BA89E-41B8-400B-97F2-EB67A9FA38B8}" destId="{E8DBE8D6-FA24-44B4-82E9-23FC33BDD5CE}" srcOrd="0" destOrd="0" presId="urn:microsoft.com/office/officeart/2005/8/layout/vList5"/>
    <dgm:cxn modelId="{B3095647-6EE8-44D4-BD47-5F005016C5E8}" type="presParOf" srcId="{46B0206F-2A84-48F5-80EE-D88055DD50FE}" destId="{098419AD-AAC8-42E8-ACB4-BF9EE9DEF503}" srcOrd="0" destOrd="0" presId="urn:microsoft.com/office/officeart/2005/8/layout/vList5"/>
    <dgm:cxn modelId="{3023511F-5E88-401C-A8FF-3C6A0B2F6192}" type="presParOf" srcId="{098419AD-AAC8-42E8-ACB4-BF9EE9DEF503}" destId="{6E35D4DA-37E8-4740-90B1-2526F54B71B0}" srcOrd="0" destOrd="0" presId="urn:microsoft.com/office/officeart/2005/8/layout/vList5"/>
    <dgm:cxn modelId="{1256CE13-73DC-4AED-AEEC-48BD6B2B25C6}" type="presParOf" srcId="{46B0206F-2A84-48F5-80EE-D88055DD50FE}" destId="{0F9DABC4-FEA6-4041-BEA8-FAEDDE04FFBC}" srcOrd="1" destOrd="0" presId="urn:microsoft.com/office/officeart/2005/8/layout/vList5"/>
    <dgm:cxn modelId="{2F3E4C3D-7245-466A-82D9-7DD9A6F9110E}" type="presParOf" srcId="{46B0206F-2A84-48F5-80EE-D88055DD50FE}" destId="{2B149F3B-0FE0-4A74-8532-8D4B23399A36}" srcOrd="2" destOrd="0" presId="urn:microsoft.com/office/officeart/2005/8/layout/vList5"/>
    <dgm:cxn modelId="{F3C921AE-872F-45A7-9582-8AB0946E6D84}" type="presParOf" srcId="{2B149F3B-0FE0-4A74-8532-8D4B23399A36}" destId="{60025CB2-4F96-4AF6-8A83-D25C42377D0B}" srcOrd="0" destOrd="0" presId="urn:microsoft.com/office/officeart/2005/8/layout/vList5"/>
    <dgm:cxn modelId="{D58A66BC-C722-4699-85F5-6A9ABFEB3C96}" type="presParOf" srcId="{46B0206F-2A84-48F5-80EE-D88055DD50FE}" destId="{2003C1DA-EE75-4DE0-850A-A8DD5AE5E297}" srcOrd="3" destOrd="0" presId="urn:microsoft.com/office/officeart/2005/8/layout/vList5"/>
    <dgm:cxn modelId="{2115569F-4A2A-4A24-A903-F33F096794B1}" type="presParOf" srcId="{46B0206F-2A84-48F5-80EE-D88055DD50FE}" destId="{4B714DED-94B6-4EAB-8813-E05A3BD451CD}" srcOrd="4" destOrd="0" presId="urn:microsoft.com/office/officeart/2005/8/layout/vList5"/>
    <dgm:cxn modelId="{99A27851-6903-4A13-8B92-A0A5A42A8A09}" type="presParOf" srcId="{4B714DED-94B6-4EAB-8813-E05A3BD451CD}" destId="{C6F13508-FDEE-47D3-A326-7DD203C6F54E}" srcOrd="0" destOrd="0" presId="urn:microsoft.com/office/officeart/2005/8/layout/vList5"/>
    <dgm:cxn modelId="{9C848CAC-FD45-4162-BB6C-3A8BD2BF8669}" type="presParOf" srcId="{46B0206F-2A84-48F5-80EE-D88055DD50FE}" destId="{D42A0D3F-2C02-4F3D-9FC2-D1465238355F}" srcOrd="5" destOrd="0" presId="urn:microsoft.com/office/officeart/2005/8/layout/vList5"/>
    <dgm:cxn modelId="{EE19E948-3D4C-446E-B10C-254C1A21183F}" type="presParOf" srcId="{46B0206F-2A84-48F5-80EE-D88055DD50FE}" destId="{30837436-A888-4E93-8D78-5D18DD790845}" srcOrd="6" destOrd="0" presId="urn:microsoft.com/office/officeart/2005/8/layout/vList5"/>
    <dgm:cxn modelId="{A3723354-7F0D-4820-81BC-4B3DCBC3D9A5}" type="presParOf" srcId="{30837436-A888-4E93-8D78-5D18DD790845}" destId="{E8DBE8D6-FA24-44B4-82E9-23FC33BDD5CE}"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07ADE7-2247-413C-804C-69069BBE037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F9B0C92-DDB4-4BDE-9D2E-83289752B315}">
      <dgm:prSet/>
      <dgm:spPr/>
      <dgm:t>
        <a:bodyPr/>
        <a:lstStyle/>
        <a:p>
          <a:r>
            <a:rPr lang="en-US">
              <a:cs typeface="Calibri"/>
            </a:rPr>
            <a:t>Pie Chart</a:t>
          </a:r>
        </a:p>
      </dgm:t>
    </dgm:pt>
    <dgm:pt modelId="{A8895A50-9E84-42F0-B8B6-A5D0CC17D361}" type="parTrans" cxnId="{983C5156-4889-431A-9910-30245C156AF3}">
      <dgm:prSet/>
      <dgm:spPr/>
      <dgm:t>
        <a:bodyPr/>
        <a:lstStyle/>
        <a:p>
          <a:endParaRPr lang="en-US"/>
        </a:p>
      </dgm:t>
    </dgm:pt>
    <dgm:pt modelId="{768745C0-0197-439A-9211-CF31BFAF6690}" type="sibTrans" cxnId="{983C5156-4889-431A-9910-30245C156AF3}">
      <dgm:prSet/>
      <dgm:spPr/>
      <dgm:t>
        <a:bodyPr/>
        <a:lstStyle/>
        <a:p>
          <a:endParaRPr lang="en-US"/>
        </a:p>
      </dgm:t>
    </dgm:pt>
    <dgm:pt modelId="{C211B64B-0F16-4F5E-B54A-6BEB5022E7DE}">
      <dgm:prSet/>
      <dgm:spPr/>
      <dgm:t>
        <a:bodyPr/>
        <a:lstStyle/>
        <a:p>
          <a:r>
            <a:rPr lang="en-US">
              <a:cs typeface="Calibri"/>
            </a:rPr>
            <a:t>Box Plot</a:t>
          </a:r>
          <a:endParaRPr lang="en-US"/>
        </a:p>
      </dgm:t>
    </dgm:pt>
    <dgm:pt modelId="{5F141523-D33A-45BF-8937-7D7469D3A513}" type="parTrans" cxnId="{A8457E0B-7AB0-4863-8F5F-BBAB0FEA9E7C}">
      <dgm:prSet/>
      <dgm:spPr/>
      <dgm:t>
        <a:bodyPr/>
        <a:lstStyle/>
        <a:p>
          <a:endParaRPr lang="en-US"/>
        </a:p>
      </dgm:t>
    </dgm:pt>
    <dgm:pt modelId="{DFA058A6-D064-4677-AE4E-27067E596BA6}" type="sibTrans" cxnId="{A8457E0B-7AB0-4863-8F5F-BBAB0FEA9E7C}">
      <dgm:prSet/>
      <dgm:spPr/>
      <dgm:t>
        <a:bodyPr/>
        <a:lstStyle/>
        <a:p>
          <a:endParaRPr lang="en-US"/>
        </a:p>
      </dgm:t>
    </dgm:pt>
    <dgm:pt modelId="{988DB5A5-2CAF-49BB-9269-B7B8AE1A810B}">
      <dgm:prSet/>
      <dgm:spPr/>
      <dgm:t>
        <a:bodyPr/>
        <a:lstStyle/>
        <a:p>
          <a:r>
            <a:rPr lang="en-US">
              <a:cs typeface="Calibri"/>
            </a:rPr>
            <a:t>Bar stacked</a:t>
          </a:r>
        </a:p>
      </dgm:t>
    </dgm:pt>
    <dgm:pt modelId="{52481B19-3B5D-4433-9F33-B52845CCB715}" type="parTrans" cxnId="{9219B0D9-BF42-4D66-8241-05C6AB6CBD55}">
      <dgm:prSet/>
      <dgm:spPr/>
    </dgm:pt>
    <dgm:pt modelId="{C6A68036-48FA-418A-91F9-7CB1B8F6C613}" type="sibTrans" cxnId="{9219B0D9-BF42-4D66-8241-05C6AB6CBD55}">
      <dgm:prSet/>
      <dgm:spPr/>
    </dgm:pt>
    <dgm:pt modelId="{E04E6335-D2E1-41AA-A3A1-0A28915DD58E}">
      <dgm:prSet/>
      <dgm:spPr/>
      <dgm:t>
        <a:bodyPr/>
        <a:lstStyle/>
        <a:p>
          <a:r>
            <a:rPr lang="en-US">
              <a:cs typeface="Calibri"/>
            </a:rPr>
            <a:t>Bubble Representation</a:t>
          </a:r>
        </a:p>
      </dgm:t>
    </dgm:pt>
    <dgm:pt modelId="{68B269CA-1050-4C86-97A2-C6F4B38275D6}" type="parTrans" cxnId="{3277A452-E8BE-4116-AB8B-D795CA026F89}">
      <dgm:prSet/>
      <dgm:spPr/>
    </dgm:pt>
    <dgm:pt modelId="{98543F1F-CB17-4F0F-85EE-63A72F5DEADE}" type="sibTrans" cxnId="{3277A452-E8BE-4116-AB8B-D795CA026F89}">
      <dgm:prSet/>
      <dgm:spPr/>
    </dgm:pt>
    <dgm:pt modelId="{46B0206F-2A84-48F5-80EE-D88055DD50FE}" type="pres">
      <dgm:prSet presAssocID="{C407ADE7-2247-413C-804C-69069BBE037F}" presName="Name0" presStyleCnt="0">
        <dgm:presLayoutVars>
          <dgm:dir/>
          <dgm:animLvl val="lvl"/>
          <dgm:resizeHandles val="exact"/>
        </dgm:presLayoutVars>
      </dgm:prSet>
      <dgm:spPr/>
    </dgm:pt>
    <dgm:pt modelId="{098419AD-AAC8-42E8-ACB4-BF9EE9DEF503}" type="pres">
      <dgm:prSet presAssocID="{7F9B0C92-DDB4-4BDE-9D2E-83289752B315}" presName="linNode" presStyleCnt="0"/>
      <dgm:spPr/>
    </dgm:pt>
    <dgm:pt modelId="{6E35D4DA-37E8-4740-90B1-2526F54B71B0}" type="pres">
      <dgm:prSet presAssocID="{7F9B0C92-DDB4-4BDE-9D2E-83289752B315}" presName="parentText" presStyleLbl="node1" presStyleIdx="0" presStyleCnt="4">
        <dgm:presLayoutVars>
          <dgm:chMax val="1"/>
          <dgm:bulletEnabled val="1"/>
        </dgm:presLayoutVars>
      </dgm:prSet>
      <dgm:spPr/>
    </dgm:pt>
    <dgm:pt modelId="{0F9DABC4-FEA6-4041-BEA8-FAEDDE04FFBC}" type="pres">
      <dgm:prSet presAssocID="{768745C0-0197-439A-9211-CF31BFAF6690}" presName="sp" presStyleCnt="0"/>
      <dgm:spPr/>
    </dgm:pt>
    <dgm:pt modelId="{4B714DED-94B6-4EAB-8813-E05A3BD451CD}" type="pres">
      <dgm:prSet presAssocID="{C211B64B-0F16-4F5E-B54A-6BEB5022E7DE}" presName="linNode" presStyleCnt="0"/>
      <dgm:spPr/>
    </dgm:pt>
    <dgm:pt modelId="{C6F13508-FDEE-47D3-A326-7DD203C6F54E}" type="pres">
      <dgm:prSet presAssocID="{C211B64B-0F16-4F5E-B54A-6BEB5022E7DE}" presName="parentText" presStyleLbl="node1" presStyleIdx="1" presStyleCnt="4">
        <dgm:presLayoutVars>
          <dgm:chMax val="1"/>
          <dgm:bulletEnabled val="1"/>
        </dgm:presLayoutVars>
      </dgm:prSet>
      <dgm:spPr/>
    </dgm:pt>
    <dgm:pt modelId="{2952E7A6-5515-4916-9260-3536A1738855}" type="pres">
      <dgm:prSet presAssocID="{DFA058A6-D064-4677-AE4E-27067E596BA6}" presName="sp" presStyleCnt="0"/>
      <dgm:spPr/>
    </dgm:pt>
    <dgm:pt modelId="{1F3BE8AD-14FD-4006-B98B-B7340AAFA23F}" type="pres">
      <dgm:prSet presAssocID="{988DB5A5-2CAF-49BB-9269-B7B8AE1A810B}" presName="linNode" presStyleCnt="0"/>
      <dgm:spPr/>
    </dgm:pt>
    <dgm:pt modelId="{507E0588-E392-42CE-B3F3-341883955B1B}" type="pres">
      <dgm:prSet presAssocID="{988DB5A5-2CAF-49BB-9269-B7B8AE1A810B}" presName="parentText" presStyleLbl="node1" presStyleIdx="2" presStyleCnt="4">
        <dgm:presLayoutVars>
          <dgm:chMax val="1"/>
          <dgm:bulletEnabled val="1"/>
        </dgm:presLayoutVars>
      </dgm:prSet>
      <dgm:spPr/>
    </dgm:pt>
    <dgm:pt modelId="{D0C80BBA-63C6-42A1-8481-8458EA3EA93E}" type="pres">
      <dgm:prSet presAssocID="{C6A68036-48FA-418A-91F9-7CB1B8F6C613}" presName="sp" presStyleCnt="0"/>
      <dgm:spPr/>
    </dgm:pt>
    <dgm:pt modelId="{DA3BAD8D-5D9F-46CC-8FDB-B9EA60A3EA0C}" type="pres">
      <dgm:prSet presAssocID="{E04E6335-D2E1-41AA-A3A1-0A28915DD58E}" presName="linNode" presStyleCnt="0"/>
      <dgm:spPr/>
    </dgm:pt>
    <dgm:pt modelId="{1987F2B0-E374-4B1B-81B1-3F65A0E407DF}" type="pres">
      <dgm:prSet presAssocID="{E04E6335-D2E1-41AA-A3A1-0A28915DD58E}" presName="parentText" presStyleLbl="node1" presStyleIdx="3" presStyleCnt="4">
        <dgm:presLayoutVars>
          <dgm:chMax val="1"/>
          <dgm:bulletEnabled val="1"/>
        </dgm:presLayoutVars>
      </dgm:prSet>
      <dgm:spPr/>
    </dgm:pt>
  </dgm:ptLst>
  <dgm:cxnLst>
    <dgm:cxn modelId="{A8457E0B-7AB0-4863-8F5F-BBAB0FEA9E7C}" srcId="{C407ADE7-2247-413C-804C-69069BBE037F}" destId="{C211B64B-0F16-4F5E-B54A-6BEB5022E7DE}" srcOrd="1" destOrd="0" parTransId="{5F141523-D33A-45BF-8937-7D7469D3A513}" sibTransId="{DFA058A6-D064-4677-AE4E-27067E596BA6}"/>
    <dgm:cxn modelId="{BABD771C-C2A5-4FE3-85BA-6C6BC6885CF7}" type="presOf" srcId="{988DB5A5-2CAF-49BB-9269-B7B8AE1A810B}" destId="{507E0588-E392-42CE-B3F3-341883955B1B}" srcOrd="0" destOrd="0" presId="urn:microsoft.com/office/officeart/2005/8/layout/vList5"/>
    <dgm:cxn modelId="{8FA46E49-FAD3-44C1-BF32-42C62675BFEC}" type="presOf" srcId="{C407ADE7-2247-413C-804C-69069BBE037F}" destId="{46B0206F-2A84-48F5-80EE-D88055DD50FE}" srcOrd="0" destOrd="0" presId="urn:microsoft.com/office/officeart/2005/8/layout/vList5"/>
    <dgm:cxn modelId="{3277A452-E8BE-4116-AB8B-D795CA026F89}" srcId="{C407ADE7-2247-413C-804C-69069BBE037F}" destId="{E04E6335-D2E1-41AA-A3A1-0A28915DD58E}" srcOrd="3" destOrd="0" parTransId="{68B269CA-1050-4C86-97A2-C6F4B38275D6}" sibTransId="{98543F1F-CB17-4F0F-85EE-63A72F5DEADE}"/>
    <dgm:cxn modelId="{983C5156-4889-431A-9910-30245C156AF3}" srcId="{C407ADE7-2247-413C-804C-69069BBE037F}" destId="{7F9B0C92-DDB4-4BDE-9D2E-83289752B315}" srcOrd="0" destOrd="0" parTransId="{A8895A50-9E84-42F0-B8B6-A5D0CC17D361}" sibTransId="{768745C0-0197-439A-9211-CF31BFAF6690}"/>
    <dgm:cxn modelId="{3625C190-012C-4C7F-A44B-54B3297E7999}" type="presOf" srcId="{E04E6335-D2E1-41AA-A3A1-0A28915DD58E}" destId="{1987F2B0-E374-4B1B-81B1-3F65A0E407DF}" srcOrd="0" destOrd="0" presId="urn:microsoft.com/office/officeart/2005/8/layout/vList5"/>
    <dgm:cxn modelId="{7766949F-1E4A-42A5-9322-B5E25CB03442}" type="presOf" srcId="{C211B64B-0F16-4F5E-B54A-6BEB5022E7DE}" destId="{C6F13508-FDEE-47D3-A326-7DD203C6F54E}" srcOrd="0" destOrd="0" presId="urn:microsoft.com/office/officeart/2005/8/layout/vList5"/>
    <dgm:cxn modelId="{53BFC7D7-9E1C-4D92-83B1-6191B96C7783}" type="presOf" srcId="{7F9B0C92-DDB4-4BDE-9D2E-83289752B315}" destId="{6E35D4DA-37E8-4740-90B1-2526F54B71B0}" srcOrd="0" destOrd="0" presId="urn:microsoft.com/office/officeart/2005/8/layout/vList5"/>
    <dgm:cxn modelId="{9219B0D9-BF42-4D66-8241-05C6AB6CBD55}" srcId="{C407ADE7-2247-413C-804C-69069BBE037F}" destId="{988DB5A5-2CAF-49BB-9269-B7B8AE1A810B}" srcOrd="2" destOrd="0" parTransId="{52481B19-3B5D-4433-9F33-B52845CCB715}" sibTransId="{C6A68036-48FA-418A-91F9-7CB1B8F6C613}"/>
    <dgm:cxn modelId="{B3095647-6EE8-44D4-BD47-5F005016C5E8}" type="presParOf" srcId="{46B0206F-2A84-48F5-80EE-D88055DD50FE}" destId="{098419AD-AAC8-42E8-ACB4-BF9EE9DEF503}" srcOrd="0" destOrd="0" presId="urn:microsoft.com/office/officeart/2005/8/layout/vList5"/>
    <dgm:cxn modelId="{3023511F-5E88-401C-A8FF-3C6A0B2F6192}" type="presParOf" srcId="{098419AD-AAC8-42E8-ACB4-BF9EE9DEF503}" destId="{6E35D4DA-37E8-4740-90B1-2526F54B71B0}" srcOrd="0" destOrd="0" presId="urn:microsoft.com/office/officeart/2005/8/layout/vList5"/>
    <dgm:cxn modelId="{1256CE13-73DC-4AED-AEEC-48BD6B2B25C6}" type="presParOf" srcId="{46B0206F-2A84-48F5-80EE-D88055DD50FE}" destId="{0F9DABC4-FEA6-4041-BEA8-FAEDDE04FFBC}" srcOrd="1" destOrd="0" presId="urn:microsoft.com/office/officeart/2005/8/layout/vList5"/>
    <dgm:cxn modelId="{2115569F-4A2A-4A24-A903-F33F096794B1}" type="presParOf" srcId="{46B0206F-2A84-48F5-80EE-D88055DD50FE}" destId="{4B714DED-94B6-4EAB-8813-E05A3BD451CD}" srcOrd="2" destOrd="0" presId="urn:microsoft.com/office/officeart/2005/8/layout/vList5"/>
    <dgm:cxn modelId="{99A27851-6903-4A13-8B92-A0A5A42A8A09}" type="presParOf" srcId="{4B714DED-94B6-4EAB-8813-E05A3BD451CD}" destId="{C6F13508-FDEE-47D3-A326-7DD203C6F54E}" srcOrd="0" destOrd="0" presId="urn:microsoft.com/office/officeart/2005/8/layout/vList5"/>
    <dgm:cxn modelId="{49C505C7-AA22-4E79-A4FB-AEB74B516DCF}" type="presParOf" srcId="{46B0206F-2A84-48F5-80EE-D88055DD50FE}" destId="{2952E7A6-5515-4916-9260-3536A1738855}" srcOrd="3" destOrd="0" presId="urn:microsoft.com/office/officeart/2005/8/layout/vList5"/>
    <dgm:cxn modelId="{05ED06A9-F9EB-48FF-A388-4886F4D40CE0}" type="presParOf" srcId="{46B0206F-2A84-48F5-80EE-D88055DD50FE}" destId="{1F3BE8AD-14FD-4006-B98B-B7340AAFA23F}" srcOrd="4" destOrd="0" presId="urn:microsoft.com/office/officeart/2005/8/layout/vList5"/>
    <dgm:cxn modelId="{25A3462A-79C0-4934-9192-8B1C3B241CB1}" type="presParOf" srcId="{1F3BE8AD-14FD-4006-B98B-B7340AAFA23F}" destId="{507E0588-E392-42CE-B3F3-341883955B1B}" srcOrd="0" destOrd="0" presId="urn:microsoft.com/office/officeart/2005/8/layout/vList5"/>
    <dgm:cxn modelId="{DB61324C-A422-4A47-AA62-9F214A4528CA}" type="presParOf" srcId="{46B0206F-2A84-48F5-80EE-D88055DD50FE}" destId="{D0C80BBA-63C6-42A1-8481-8458EA3EA93E}" srcOrd="5" destOrd="0" presId="urn:microsoft.com/office/officeart/2005/8/layout/vList5"/>
    <dgm:cxn modelId="{2509F3F1-FEFD-4AC4-B7FD-CC4E5B82AB78}" type="presParOf" srcId="{46B0206F-2A84-48F5-80EE-D88055DD50FE}" destId="{DA3BAD8D-5D9F-46CC-8FDB-B9EA60A3EA0C}" srcOrd="6" destOrd="0" presId="urn:microsoft.com/office/officeart/2005/8/layout/vList5"/>
    <dgm:cxn modelId="{9540901D-3740-4D15-BBF4-1036EA6BF511}" type="presParOf" srcId="{DA3BAD8D-5D9F-46CC-8FDB-B9EA60A3EA0C}" destId="{1987F2B0-E374-4B1B-81B1-3F65A0E407DF}" srcOrd="0"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5D4DA-37E8-4740-90B1-2526F54B71B0}">
      <dsp:nvSpPr>
        <dsp:cNvPr id="0" name=""/>
        <dsp:cNvSpPr/>
      </dsp:nvSpPr>
      <dsp:spPr>
        <a:xfrm>
          <a:off x="1944279" y="2148"/>
          <a:ext cx="2187313" cy="10334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cs typeface="Calibri"/>
            </a:rPr>
            <a:t>Basis Statistics</a:t>
          </a:r>
        </a:p>
      </dsp:txBody>
      <dsp:txXfrm>
        <a:off x="1994727" y="52596"/>
        <a:ext cx="2086417" cy="932545"/>
      </dsp:txXfrm>
    </dsp:sp>
    <dsp:sp modelId="{60025CB2-4F96-4AF6-8A83-D25C42377D0B}">
      <dsp:nvSpPr>
        <dsp:cNvPr id="0" name=""/>
        <dsp:cNvSpPr/>
      </dsp:nvSpPr>
      <dsp:spPr>
        <a:xfrm>
          <a:off x="1944279" y="1087261"/>
          <a:ext cx="2187313" cy="10334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Bar chart</a:t>
          </a:r>
        </a:p>
      </dsp:txBody>
      <dsp:txXfrm>
        <a:off x="1994727" y="1137709"/>
        <a:ext cx="2086417" cy="932545"/>
      </dsp:txXfrm>
    </dsp:sp>
    <dsp:sp modelId="{C6F13508-FDEE-47D3-A326-7DD203C6F54E}">
      <dsp:nvSpPr>
        <dsp:cNvPr id="0" name=""/>
        <dsp:cNvSpPr/>
      </dsp:nvSpPr>
      <dsp:spPr>
        <a:xfrm>
          <a:off x="1944279" y="2172375"/>
          <a:ext cx="2187313" cy="10334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Histogram</a:t>
          </a:r>
        </a:p>
      </dsp:txBody>
      <dsp:txXfrm>
        <a:off x="1994727" y="2222823"/>
        <a:ext cx="2086417" cy="932545"/>
      </dsp:txXfrm>
    </dsp:sp>
    <dsp:sp modelId="{E8DBE8D6-FA24-44B4-82E9-23FC33BDD5CE}">
      <dsp:nvSpPr>
        <dsp:cNvPr id="0" name=""/>
        <dsp:cNvSpPr/>
      </dsp:nvSpPr>
      <dsp:spPr>
        <a:xfrm>
          <a:off x="1944279" y="3257488"/>
          <a:ext cx="2187313" cy="10334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Scatter Plot</a:t>
          </a:r>
        </a:p>
      </dsp:txBody>
      <dsp:txXfrm>
        <a:off x="1994727" y="3307936"/>
        <a:ext cx="2086417" cy="9325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5D4DA-37E8-4740-90B1-2526F54B71B0}">
      <dsp:nvSpPr>
        <dsp:cNvPr id="0" name=""/>
        <dsp:cNvSpPr/>
      </dsp:nvSpPr>
      <dsp:spPr>
        <a:xfrm>
          <a:off x="1944279" y="2148"/>
          <a:ext cx="2187313" cy="10334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cs typeface="Calibri"/>
            </a:rPr>
            <a:t>Pie Chart</a:t>
          </a:r>
        </a:p>
      </dsp:txBody>
      <dsp:txXfrm>
        <a:off x="1994727" y="52596"/>
        <a:ext cx="2086417" cy="932545"/>
      </dsp:txXfrm>
    </dsp:sp>
    <dsp:sp modelId="{C6F13508-FDEE-47D3-A326-7DD203C6F54E}">
      <dsp:nvSpPr>
        <dsp:cNvPr id="0" name=""/>
        <dsp:cNvSpPr/>
      </dsp:nvSpPr>
      <dsp:spPr>
        <a:xfrm>
          <a:off x="1944279" y="1087261"/>
          <a:ext cx="2187313" cy="10334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cs typeface="Calibri"/>
            </a:rPr>
            <a:t>Box Plot</a:t>
          </a:r>
          <a:endParaRPr lang="en-US" sz="2200" kern="1200"/>
        </a:p>
      </dsp:txBody>
      <dsp:txXfrm>
        <a:off x="1994727" y="1137709"/>
        <a:ext cx="2086417" cy="932545"/>
      </dsp:txXfrm>
    </dsp:sp>
    <dsp:sp modelId="{507E0588-E392-42CE-B3F3-341883955B1B}">
      <dsp:nvSpPr>
        <dsp:cNvPr id="0" name=""/>
        <dsp:cNvSpPr/>
      </dsp:nvSpPr>
      <dsp:spPr>
        <a:xfrm>
          <a:off x="1944279" y="2172375"/>
          <a:ext cx="2187313" cy="10334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cs typeface="Calibri"/>
            </a:rPr>
            <a:t>Bar stacked</a:t>
          </a:r>
        </a:p>
      </dsp:txBody>
      <dsp:txXfrm>
        <a:off x="1994727" y="2222823"/>
        <a:ext cx="2086417" cy="932545"/>
      </dsp:txXfrm>
    </dsp:sp>
    <dsp:sp modelId="{1987F2B0-E374-4B1B-81B1-3F65A0E407DF}">
      <dsp:nvSpPr>
        <dsp:cNvPr id="0" name=""/>
        <dsp:cNvSpPr/>
      </dsp:nvSpPr>
      <dsp:spPr>
        <a:xfrm>
          <a:off x="1944279" y="3257488"/>
          <a:ext cx="2187313" cy="10334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cs typeface="Calibri"/>
            </a:rPr>
            <a:t>Bubble Representation</a:t>
          </a:r>
        </a:p>
      </dsp:txBody>
      <dsp:txXfrm>
        <a:off x="1994727" y="3307936"/>
        <a:ext cx="2086417" cy="9325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IN" smtClean="0"/>
              <a:t>14-08-2018</a:t>
            </a:fld>
            <a:endParaRPr lang="en-IN"/>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IN" smtClean="0"/>
              <a:t>‹#›</a:t>
            </a:fld>
            <a:endParaRPr lang="en-IN"/>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IN" smtClean="0"/>
              <a:t>14-08-2018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IN" smtClean="0"/>
              <a:t>‹#›</a:t>
            </a:fld>
            <a:endParaRPr lang="en-IN"/>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Click icon to add picture</a:t>
            </a:r>
            <a:endParaRPr lang="en-IN"/>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a:t>Click To Edit Master Title Style</a:t>
            </a:r>
            <a:endParaRPr lang="en-US"/>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endParaRPr lang="en-IN"/>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a:t>Click To Edit Master Title Style</a:t>
            </a:r>
            <a:endParaRPr lang="en-US"/>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a:t>Click To Edit Master Title Style</a:t>
            </a:r>
            <a:endParaRPr lang="en-US"/>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0786568"/>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a:solidFill>
                  <a:schemeClr val="accent6"/>
                </a:solidFill>
                <a:latin typeface="Arial Black" panose="020B0A04020102020204" pitchFamily="34" charset="0"/>
              </a:rPr>
              <a:t>FR</a:t>
            </a:r>
            <a:endParaRPr lang="en-IN" sz="3400" b="1">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a:t>Click to Edit Master Title Style </a:t>
            </a:r>
            <a:endParaRPr lang="en-IN"/>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34304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a:solidFill>
                  <a:schemeClr val="accent6"/>
                </a:solidFill>
                <a:latin typeface="Arial Black" panose="020B0A04020102020204" pitchFamily="34" charset="0"/>
              </a:rPr>
              <a:t>FR</a:t>
            </a:r>
            <a:endParaRPr lang="en-IN" sz="3400" b="1">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a:t>Click to Edit Master Title Style </a:t>
            </a:r>
            <a:endParaRPr lang="en-IN"/>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48131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a:solidFill>
                  <a:schemeClr val="accent6"/>
                </a:solidFill>
                <a:latin typeface="Arial Black" panose="020B0A04020102020204" pitchFamily="34" charset="0"/>
              </a:rPr>
              <a:t>FR</a:t>
            </a:r>
            <a:endParaRPr lang="en-IN" sz="3400" b="1">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a:t>Click to Edit Master Title Style </a:t>
            </a:r>
            <a:endParaRPr lang="en-IN"/>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2678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a:t>Click To Edit Master Title Style</a:t>
            </a:r>
            <a:endParaRPr lang="en-US"/>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265375"/>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a:t>Click To Edit Master Title Style</a:t>
            </a:r>
            <a:endParaRPr lang="en-US"/>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261430260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a:solidFill>
                  <a:schemeClr val="accent1"/>
                </a:solidFill>
                <a:latin typeface="Arial Black" panose="020B0A04020102020204" pitchFamily="34" charset="0"/>
              </a:rPr>
              <a:t>FR</a:t>
            </a:r>
            <a:endParaRPr lang="en-IN" sz="3400" b="1">
              <a:solidFill>
                <a:schemeClr val="accent1"/>
              </a:solidFill>
              <a:latin typeface="Arial Black" panose="020B0A04020102020204" pitchFamily="34" charset="0"/>
            </a:endParaRP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IN"/>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IN" smtClean="0"/>
              <a:t>‹#›</a:t>
            </a:fld>
            <a:endParaRPr lang="en-IN"/>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a:solidFill>
                  <a:schemeClr val="accent1"/>
                </a:solidFill>
                <a:latin typeface="Arial Black" panose="020B0A04020102020204" pitchFamily="34" charset="0"/>
              </a:rPr>
              <a:t>FR</a:t>
            </a:r>
            <a:endParaRPr lang="en-IN" sz="3400" b="1">
              <a:solidFill>
                <a:schemeClr val="accent1"/>
              </a:solidFill>
              <a:latin typeface="Arial Black" panose="020B0A04020102020204" pitchFamily="34" charset="0"/>
            </a:endParaRP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a:t>Click to Edit Master Title Style </a:t>
            </a:r>
            <a:endParaRPr lang="en-IN"/>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IN"/>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IN" smtClean="0"/>
              <a:t>‹#›</a:t>
            </a:fld>
            <a:endParaRPr lang="en-IN"/>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a:t>Click To Edit Master Title Style</a:t>
            </a:r>
            <a:endParaRPr lang="en-US"/>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Click icon to add picture</a:t>
            </a:r>
            <a:endParaRPr lang="en-IN"/>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a:t>Click to Edit </a:t>
            </a:r>
            <a:br>
              <a:rPr lang="en-US"/>
            </a:br>
            <a:r>
              <a:rPr lang="en-US"/>
              <a:t>Master Title Style </a:t>
            </a:r>
            <a:endParaRPr lang="en-IN"/>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a:t>Click icon to add picture</a:t>
            </a:r>
            <a:endParaRPr lang="en-IN"/>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IN"/>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IN" smtClean="0"/>
              <a:t>‹#›</a:t>
            </a:fld>
            <a:endParaRPr lang="en-IN"/>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a:t>Click icon to add picture</a:t>
            </a:r>
            <a:endParaRPr lang="en-IN"/>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a:solidFill>
                  <a:schemeClr val="accent1"/>
                </a:solidFill>
                <a:latin typeface="Arial Black" panose="020B0A04020102020204" pitchFamily="34" charset="0"/>
              </a:rPr>
              <a:t>FR</a:t>
            </a:r>
            <a:endParaRPr lang="en-IN" sz="3400" b="1">
              <a:solidFill>
                <a:schemeClr val="accent1"/>
              </a:solidFill>
              <a:latin typeface="Arial Black" panose="020B0A04020102020204" pitchFamily="34" charset="0"/>
            </a:endParaRP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a:t>Click to Edit </a:t>
            </a:r>
            <a:br>
              <a:rPr lang="en-US"/>
            </a:br>
            <a:r>
              <a:rPr lang="en-US"/>
              <a:t>Master Title Style </a:t>
            </a:r>
            <a:endParaRPr lang="en-IN"/>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IN"/>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IN" smtClean="0"/>
              <a:t>‹#›</a:t>
            </a:fld>
            <a:endParaRPr lang="en-IN"/>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a:t>Edit Master text styles</a:t>
            </a:r>
          </a:p>
          <a:p>
            <a:pPr lvl="1">
              <a:buClr>
                <a:schemeClr val="accent2"/>
              </a:buClr>
            </a:pPr>
            <a:r>
              <a:rPr lang="en-US"/>
              <a:t>Second level</a:t>
            </a:r>
          </a:p>
          <a:p>
            <a:pPr lvl="2">
              <a:buClr>
                <a:schemeClr val="accent2"/>
              </a:buClr>
            </a:pPr>
            <a:r>
              <a:rPr lang="en-US"/>
              <a:t>Third level</a:t>
            </a:r>
          </a:p>
          <a:p>
            <a:pPr lvl="3">
              <a:buClr>
                <a:schemeClr val="accent2"/>
              </a:buClr>
            </a:pPr>
            <a:r>
              <a:rPr lang="en-US"/>
              <a:t>Fourth level</a:t>
            </a:r>
          </a:p>
          <a:p>
            <a:pPr lvl="4">
              <a:buClr>
                <a:schemeClr val="accent2"/>
              </a:buClr>
            </a:pPr>
            <a:r>
              <a:rPr lang="en-US"/>
              <a:t>Fifth level</a:t>
            </a:r>
            <a:endParaRPr lang="en-IN"/>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a:t>Edit Master text styles</a:t>
            </a:r>
          </a:p>
          <a:p>
            <a:pPr lvl="1">
              <a:buClr>
                <a:schemeClr val="accent2"/>
              </a:buClr>
            </a:pPr>
            <a:r>
              <a:rPr lang="en-US"/>
              <a:t>Second level</a:t>
            </a:r>
          </a:p>
          <a:p>
            <a:pPr lvl="2">
              <a:buClr>
                <a:schemeClr val="accent2"/>
              </a:buClr>
            </a:pPr>
            <a:r>
              <a:rPr lang="en-US"/>
              <a:t>Third level</a:t>
            </a:r>
          </a:p>
          <a:p>
            <a:pPr lvl="3">
              <a:buClr>
                <a:schemeClr val="accent2"/>
              </a:buClr>
            </a:pPr>
            <a:r>
              <a:rPr lang="en-US"/>
              <a:t>Fourth level</a:t>
            </a:r>
          </a:p>
          <a:p>
            <a:pPr lvl="4">
              <a:buClr>
                <a:schemeClr val="accent2"/>
              </a:buClr>
            </a:pPr>
            <a:r>
              <a:rPr lang="en-US"/>
              <a:t>Fifth level</a:t>
            </a:r>
            <a:endParaRPr lang="en-IN"/>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a:solidFill>
                  <a:schemeClr val="accent1"/>
                </a:solidFill>
                <a:latin typeface="Arial Black" panose="020B0A04020102020204" pitchFamily="34" charset="0"/>
              </a:rPr>
              <a:t>FR</a:t>
            </a:r>
            <a:endParaRPr lang="en-IN" sz="3400" b="1">
              <a:solidFill>
                <a:schemeClr val="accent1"/>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a:t>Click to Edit Master Title Style </a:t>
            </a:r>
            <a:endParaRPr lang="en-IN"/>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a:solidFill>
                  <a:schemeClr val="accent1"/>
                </a:solidFill>
                <a:latin typeface="Arial Black" panose="020B0A04020102020204" pitchFamily="34" charset="0"/>
              </a:rPr>
              <a:t>FR</a:t>
            </a:r>
            <a:endParaRPr lang="en-IN" sz="3400" b="1">
              <a:solidFill>
                <a:schemeClr val="accent1"/>
              </a:solidFill>
              <a:latin typeface="Arial Black" panose="020B0A04020102020204" pitchFamily="34" charset="0"/>
            </a:endParaRP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IN"/>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IN" smtClean="0"/>
              <a:t>‹#›</a:t>
            </a:fld>
            <a:endParaRPr lang="en-IN"/>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a:t>Click to Edit Master Title Style </a:t>
            </a:r>
            <a:endParaRPr lang="en-IN"/>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a:solidFill>
                  <a:schemeClr val="accent1"/>
                </a:solidFill>
                <a:latin typeface="Arial Black" panose="020B0A04020102020204" pitchFamily="34" charset="0"/>
              </a:rPr>
              <a:t>FR</a:t>
            </a:r>
            <a:endParaRPr lang="en-IN" sz="3400" b="1">
              <a:solidFill>
                <a:schemeClr val="accent1"/>
              </a:solidFill>
              <a:latin typeface="Arial Black" panose="020B0A04020102020204" pitchFamily="34" charset="0"/>
            </a:endParaRP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IN"/>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IN" smtClean="0"/>
              <a:t>‹#›</a:t>
            </a:fld>
            <a:endParaRPr lang="en-IN"/>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a:t>Click to Edit Master Title Style </a:t>
            </a:r>
            <a:endParaRPr lang="en-IN"/>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ZA"/>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a:t>Add Caption Here</a:t>
            </a:r>
            <a:endParaRPr lang="en-IN"/>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IN"/>
              <a:t>Click To Edit Master Title Style</a:t>
            </a:r>
            <a:endParaRPr lang="en-US"/>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ZA"/>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Click icon to add picture</a:t>
            </a:r>
            <a:endParaRPr lang="en-IN"/>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IN"/>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IN" smtClean="0"/>
              <a:pPr/>
              <a:t>‹#›</a:t>
            </a:fld>
            <a:endParaRPr lang="en-IN"/>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6.jpg"/><Relationship Id="rId1" Type="http://schemas.openxmlformats.org/officeDocument/2006/relationships/slideLayout" Target="../slideLayouts/slideLayout8.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4.xml"/><Relationship Id="rId5" Type="http://schemas.openxmlformats.org/officeDocument/2006/relationships/hyperlink" Target="https://adsei.org/"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erkeleyearth.org/"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2"/>
          <a:stretch>
            <a:fillRect/>
          </a:stretch>
        </p:blipFill>
        <p:spPr>
          <a:xfrm>
            <a:off x="838430" y="648402"/>
            <a:ext cx="5710147" cy="5137200"/>
          </a:xfrm>
        </p:spPr>
      </p:pic>
      <p:sp>
        <p:nvSpPr>
          <p:cNvPr id="18" name="Hexagon 17" descr="Solid dark colored hexagon in the middle of image accent">
            <a:extLst>
              <a:ext uri="{FF2B5EF4-FFF2-40B4-BE49-F238E27FC236}">
                <a16:creationId xmlns:a16="http://schemas.microsoft.com/office/drawing/2014/main" id="{0E6B042D-E9CB-40E0-AAE9-6AD11F53E044}"/>
              </a:ext>
            </a:extLst>
          </p:cNvPr>
          <p:cNvSpPr/>
          <p:nvPr/>
        </p:nvSpPr>
        <p:spPr>
          <a:xfrm rot="16200000">
            <a:off x="2137911" y="2229140"/>
            <a:ext cx="2999658" cy="2217804"/>
          </a:xfrm>
          <a:prstGeom prst="hexagon">
            <a:avLst/>
          </a:prstGeom>
          <a:solidFill>
            <a:srgbClr val="00194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2460333" y="2832872"/>
            <a:ext cx="2354811" cy="922347"/>
            <a:chOff x="2723030" y="2813266"/>
            <a:chExt cx="2354811" cy="922347"/>
          </a:xfrm>
        </p:grpSpPr>
        <p:sp>
          <p:nvSpPr>
            <p:cNvPr id="20" name="TextBox 19">
              <a:extLst>
                <a:ext uri="{FF2B5EF4-FFF2-40B4-BE49-F238E27FC236}">
                  <a16:creationId xmlns:a16="http://schemas.microsoft.com/office/drawing/2014/main" id="{94DF2E04-7632-4FED-B0BF-8FB243D982A3}"/>
                </a:ext>
              </a:extLst>
            </p:cNvPr>
            <p:cNvSpPr txBox="1"/>
            <p:nvPr/>
          </p:nvSpPr>
          <p:spPr>
            <a:xfrm>
              <a:off x="2723030" y="2813266"/>
              <a:ext cx="2354811" cy="830997"/>
            </a:xfrm>
            <a:prstGeom prst="rect">
              <a:avLst/>
            </a:prstGeom>
            <a:noFill/>
          </p:spPr>
          <p:txBody>
            <a:bodyPr wrap="none" rtlCol="0">
              <a:spAutoFit/>
            </a:bodyPr>
            <a:lstStyle/>
            <a:p>
              <a:pPr algn="ctr"/>
              <a:r>
                <a:rPr lang="en-US" sz="2400" b="1">
                  <a:solidFill>
                    <a:schemeClr val="bg1"/>
                  </a:solidFill>
                  <a:latin typeface="Arial Black" panose="020B0A04020102020204" pitchFamily="34" charset="0"/>
                </a:rPr>
                <a:t>Data </a:t>
              </a:r>
            </a:p>
            <a:p>
              <a:pPr algn="ctr"/>
              <a:r>
                <a:rPr lang="en-US" sz="2400" b="1">
                  <a:solidFill>
                    <a:schemeClr val="bg1"/>
                  </a:solidFill>
                  <a:latin typeface="Arial Black" panose="020B0A04020102020204" pitchFamily="34" charset="0"/>
                </a:rPr>
                <a:t>Visualization</a:t>
              </a:r>
              <a:endParaRPr lang="en-IN" sz="2400" b="1">
                <a:solidFill>
                  <a:schemeClr val="bg1"/>
                </a:solidFill>
                <a:latin typeface="Arial Black" panose="020B0A04020102020204" pitchFamily="34" charset="0"/>
              </a:endParaRPr>
            </a:p>
          </p:txBody>
        </p:sp>
        <p:sp>
          <p:nvSpPr>
            <p:cNvPr id="21" name="TextBox 20">
              <a:extLst>
                <a:ext uri="{FF2B5EF4-FFF2-40B4-BE49-F238E27FC236}">
                  <a16:creationId xmlns:a16="http://schemas.microsoft.com/office/drawing/2014/main" id="{FC9A1C71-347B-44A9-88B4-692D9731582D}"/>
                </a:ext>
              </a:extLst>
            </p:cNvPr>
            <p:cNvSpPr txBox="1"/>
            <p:nvPr/>
          </p:nvSpPr>
          <p:spPr>
            <a:xfrm>
              <a:off x="3393172" y="3427836"/>
              <a:ext cx="184731" cy="307777"/>
            </a:xfrm>
            <a:prstGeom prst="rect">
              <a:avLst/>
            </a:prstGeom>
            <a:noFill/>
          </p:spPr>
          <p:txBody>
            <a:bodyPr wrap="none" rtlCol="0">
              <a:spAutoFit/>
            </a:bodyPr>
            <a:lstStyle/>
            <a:p>
              <a:endParaRPr lang="en-IN" sz="1400">
                <a:solidFill>
                  <a:schemeClr val="bg1"/>
                </a:solidFill>
                <a:cs typeface="Calibri Light" panose="020F0302020204030204" pitchFamily="34" charset="0"/>
              </a:endParaRP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a:xfrm>
            <a:off x="7008662" y="2024746"/>
            <a:ext cx="4853573" cy="1616252"/>
          </a:xfrm>
        </p:spPr>
        <p:txBody>
          <a:bodyPr/>
          <a:lstStyle/>
          <a:p>
            <a:pPr algn="ctr"/>
            <a:r>
              <a:rPr lang="en-US"/>
              <a:t>ADSEI-B</a:t>
            </a:r>
            <a:endParaRPr lang="en-IN">
              <a:cs typeface="Calibri"/>
            </a:endParaRPr>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a:xfrm>
            <a:off x="7008662" y="3637648"/>
            <a:ext cx="4854339" cy="1257574"/>
          </a:xfrm>
        </p:spPr>
        <p:txBody>
          <a:bodyPr anchor="t"/>
          <a:lstStyle/>
          <a:p>
            <a:pPr algn="ctr"/>
            <a:r>
              <a:rPr lang="en-IN"/>
              <a:t>Data Visualization Project</a:t>
            </a:r>
            <a:endParaRPr lang="en-US"/>
          </a:p>
          <a:p>
            <a:pPr algn="ctr"/>
            <a:r>
              <a:rPr lang="en-IN"/>
              <a:t>(Trends of climate change)</a:t>
            </a:r>
          </a:p>
        </p:txBody>
      </p:sp>
      <p:pic>
        <p:nvPicPr>
          <p:cNvPr id="5" name="Picture 4" descr="A close up of a sign&#10;&#10;Description generated with very high confidence">
            <a:extLst>
              <a:ext uri="{FF2B5EF4-FFF2-40B4-BE49-F238E27FC236}">
                <a16:creationId xmlns:a16="http://schemas.microsoft.com/office/drawing/2014/main" id="{235EF974-A60D-4FA0-9AAE-CB3EADD66221}"/>
              </a:ext>
            </a:extLst>
          </p:cNvPr>
          <p:cNvPicPr>
            <a:picLocks noChangeAspect="1"/>
          </p:cNvPicPr>
          <p:nvPr/>
        </p:nvPicPr>
        <p:blipFill>
          <a:blip r:embed="rId3"/>
          <a:stretch>
            <a:fillRect/>
          </a:stretch>
        </p:blipFill>
        <p:spPr>
          <a:xfrm>
            <a:off x="10886485" y="5209998"/>
            <a:ext cx="1305515" cy="1740686"/>
          </a:xfrm>
          <a:prstGeom prst="rect">
            <a:avLst/>
          </a:prstGeom>
        </p:spPr>
      </p:pic>
      <p:pic>
        <p:nvPicPr>
          <p:cNvPr id="7" name="Picture 6">
            <a:extLst>
              <a:ext uri="{FF2B5EF4-FFF2-40B4-BE49-F238E27FC236}">
                <a16:creationId xmlns:a16="http://schemas.microsoft.com/office/drawing/2014/main" id="{5D7AF8CB-DCBB-477D-8827-F1D127571B05}"/>
              </a:ext>
            </a:extLst>
          </p:cNvPr>
          <p:cNvPicPr>
            <a:picLocks noChangeAspect="1"/>
          </p:cNvPicPr>
          <p:nvPr/>
        </p:nvPicPr>
        <p:blipFill>
          <a:blip r:embed="rId4"/>
          <a:stretch>
            <a:fillRect/>
          </a:stretch>
        </p:blipFill>
        <p:spPr>
          <a:xfrm>
            <a:off x="171642" y="5414420"/>
            <a:ext cx="1333577" cy="1331843"/>
          </a:xfrm>
          <a:prstGeom prst="rect">
            <a:avLst/>
          </a:prstGeom>
        </p:spPr>
      </p:pic>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6B070BD8-8610-4F64-A93A-41F46C39ECA6}"/>
              </a:ext>
            </a:extLst>
          </p:cNvPr>
          <p:cNvPicPr>
            <a:picLocks noGrp="1" noChangeAspect="1"/>
          </p:cNvPicPr>
          <p:nvPr>
            <p:ph type="pic" sz="quarter" idx="13"/>
          </p:nvPr>
        </p:nvPicPr>
        <p:blipFill>
          <a:blip r:embed="rId2"/>
          <a:stretch>
            <a:fillRect/>
          </a:stretch>
        </p:blipFill>
        <p:spPr>
          <a:xfrm>
            <a:off x="359228" y="326570"/>
            <a:ext cx="11626445" cy="6204859"/>
          </a:xfrm>
        </p:spPr>
      </p:pic>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a:xfrm>
            <a:off x="359229" y="558802"/>
            <a:ext cx="8333222" cy="939798"/>
          </a:xfrm>
        </p:spPr>
        <p:txBody>
          <a:bodyPr/>
          <a:lstStyle/>
          <a:p>
            <a:r>
              <a:rPr lang="en-US" b="0">
                <a:latin typeface="Calibri Light" panose="020F0302020204030204" pitchFamily="34" charset="0"/>
                <a:cs typeface="Calibri Light" panose="020F0302020204030204" pitchFamily="34" charset="0"/>
              </a:rPr>
              <a:t>Proposed Visualization Patterns</a:t>
            </a:r>
            <a:endParaRPr lang="en-US"/>
          </a:p>
        </p:txBody>
      </p:sp>
      <p:pic>
        <p:nvPicPr>
          <p:cNvPr id="4" name="Picture 3">
            <a:extLst>
              <a:ext uri="{FF2B5EF4-FFF2-40B4-BE49-F238E27FC236}">
                <a16:creationId xmlns:a16="http://schemas.microsoft.com/office/drawing/2014/main" id="{744BF64E-47B3-4BEA-A7FF-BC26D0868572}"/>
              </a:ext>
            </a:extLst>
          </p:cNvPr>
          <p:cNvPicPr>
            <a:picLocks noChangeAspect="1"/>
          </p:cNvPicPr>
          <p:nvPr/>
        </p:nvPicPr>
        <p:blipFill>
          <a:blip r:embed="rId3"/>
          <a:stretch>
            <a:fillRect/>
          </a:stretch>
        </p:blipFill>
        <p:spPr>
          <a:xfrm>
            <a:off x="10850295" y="66260"/>
            <a:ext cx="1333577" cy="1331843"/>
          </a:xfrm>
          <a:prstGeom prst="rect">
            <a:avLst/>
          </a:prstGeom>
        </p:spPr>
      </p:pic>
      <p:graphicFrame>
        <p:nvGraphicFramePr>
          <p:cNvPr id="3" name="Diagram 11">
            <a:extLst>
              <a:ext uri="{FF2B5EF4-FFF2-40B4-BE49-F238E27FC236}">
                <a16:creationId xmlns:a16="http://schemas.microsoft.com/office/drawing/2014/main" id="{F63C2F45-6625-4795-AE8C-ED2B20446F45}"/>
              </a:ext>
            </a:extLst>
          </p:cNvPr>
          <p:cNvGraphicFramePr/>
          <p:nvPr>
            <p:extLst>
              <p:ext uri="{D42A27DB-BD31-4B8C-83A1-F6EECF244321}">
                <p14:modId xmlns:p14="http://schemas.microsoft.com/office/powerpoint/2010/main" val="2178450462"/>
              </p:ext>
            </p:extLst>
          </p:nvPr>
        </p:nvGraphicFramePr>
        <p:xfrm>
          <a:off x="5221857" y="2231366"/>
          <a:ext cx="6075872" cy="42930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11">
            <a:extLst>
              <a:ext uri="{FF2B5EF4-FFF2-40B4-BE49-F238E27FC236}">
                <a16:creationId xmlns:a16="http://schemas.microsoft.com/office/drawing/2014/main" id="{B1527132-FC04-4881-87E5-F137414BD9DA}"/>
              </a:ext>
            </a:extLst>
          </p:cNvPr>
          <p:cNvGraphicFramePr/>
          <p:nvPr>
            <p:extLst>
              <p:ext uri="{D42A27DB-BD31-4B8C-83A1-F6EECF244321}">
                <p14:modId xmlns:p14="http://schemas.microsoft.com/office/powerpoint/2010/main" val="2507710676"/>
              </p:ext>
            </p:extLst>
          </p:nvPr>
        </p:nvGraphicFramePr>
        <p:xfrm>
          <a:off x="7737895" y="2231366"/>
          <a:ext cx="6075872" cy="429307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TextBox 5">
            <a:extLst>
              <a:ext uri="{FF2B5EF4-FFF2-40B4-BE49-F238E27FC236}">
                <a16:creationId xmlns:a16="http://schemas.microsoft.com/office/drawing/2014/main" id="{1E850884-E274-4B69-A2EB-264AF3953D68}"/>
              </a:ext>
            </a:extLst>
          </p:cNvPr>
          <p:cNvSpPr txBox="1"/>
          <p:nvPr/>
        </p:nvSpPr>
        <p:spPr>
          <a:xfrm>
            <a:off x="-5751" y="3423248"/>
            <a:ext cx="6337537" cy="31700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lgn="just"/>
            <a:endParaRPr lang="en-US" sz="2000">
              <a:cs typeface="Calibri"/>
            </a:endParaRPr>
          </a:p>
          <a:p>
            <a:pPr marL="685800" lvl="1" algn="just"/>
            <a:endParaRPr lang="en-US" sz="2000"/>
          </a:p>
          <a:p>
            <a:pPr marL="685800" lvl="1" algn="just"/>
            <a:r>
              <a:rPr lang="en-US" sz="2000"/>
              <a:t>Temperature representation  of different countries</a:t>
            </a:r>
            <a:r>
              <a:rPr lang="en-US" sz="2000">
                <a:cs typeface="Calibri"/>
              </a:rPr>
              <a:t>.</a:t>
            </a:r>
            <a:endParaRPr lang="en-US"/>
          </a:p>
          <a:p>
            <a:pPr marL="685800" lvl="1" algn="just"/>
            <a:r>
              <a:rPr lang="en-US" sz="2000"/>
              <a:t>Temperature representation by cities of a country</a:t>
            </a:r>
            <a:r>
              <a:rPr lang="en-US" sz="2000">
                <a:cs typeface="Calibri"/>
              </a:rPr>
              <a:t>.</a:t>
            </a:r>
          </a:p>
          <a:p>
            <a:pPr marL="685800" lvl="1" algn="just"/>
            <a:r>
              <a:rPr lang="en-US" sz="2000">
                <a:cs typeface="Calibri"/>
              </a:rPr>
              <a:t>Statistical representation of temperature and its trend.</a:t>
            </a:r>
          </a:p>
          <a:p>
            <a:pPr marL="685800" lvl="1" algn="just"/>
            <a:r>
              <a:rPr lang="en-US" sz="2000">
                <a:cs typeface="Calibri"/>
              </a:rPr>
              <a:t>Representation of mostly affected countries by temperature hike.</a:t>
            </a:r>
          </a:p>
          <a:p>
            <a:pPr marL="685800" lvl="1" algn="just"/>
            <a:r>
              <a:rPr lang="en-US" sz="2000">
                <a:cs typeface="Calibri"/>
              </a:rPr>
              <a:t>Necessary prediction of temperature which might occur in near future (future scope).</a:t>
            </a:r>
          </a:p>
        </p:txBody>
      </p:sp>
    </p:spTree>
    <p:extLst>
      <p:ext uri="{BB962C8B-B14F-4D97-AF65-F5344CB8AC3E}">
        <p14:creationId xmlns:p14="http://schemas.microsoft.com/office/powerpoint/2010/main" val="200922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ble Placeholder 1">
            <a:extLst>
              <a:ext uri="{FF2B5EF4-FFF2-40B4-BE49-F238E27FC236}">
                <a16:creationId xmlns:a16="http://schemas.microsoft.com/office/drawing/2014/main" id="{8B1A6969-8C16-459D-969B-B228A9D5DB02}"/>
              </a:ext>
            </a:extLst>
          </p:cNvPr>
          <p:cNvSpPr>
            <a:spLocks noGrp="1"/>
          </p:cNvSpPr>
          <p:nvPr>
            <p:ph type="tbl" sz="quarter" idx="12"/>
          </p:nvPr>
        </p:nvSpPr>
        <p:spPr/>
      </p:sp>
      <p:sp>
        <p:nvSpPr>
          <p:cNvPr id="3" name="Text Placeholder 2">
            <a:extLst>
              <a:ext uri="{FF2B5EF4-FFF2-40B4-BE49-F238E27FC236}">
                <a16:creationId xmlns:a16="http://schemas.microsoft.com/office/drawing/2014/main" id="{FC19DFF8-958F-43F2-BEC1-8444DED4E4F9}"/>
              </a:ext>
            </a:extLst>
          </p:cNvPr>
          <p:cNvSpPr>
            <a:spLocks noGrp="1"/>
          </p:cNvSpPr>
          <p:nvPr>
            <p:ph type="body" sz="quarter" idx="16"/>
          </p:nvPr>
        </p:nvSpPr>
        <p:spPr/>
        <p:txBody>
          <a:bodyPr/>
          <a:lstStyle/>
          <a:p>
            <a:endParaRPr lang="en-GB"/>
          </a:p>
        </p:txBody>
      </p:sp>
      <p:sp>
        <p:nvSpPr>
          <p:cNvPr id="4" name="Footer Placeholder 3">
            <a:extLst>
              <a:ext uri="{FF2B5EF4-FFF2-40B4-BE49-F238E27FC236}">
                <a16:creationId xmlns:a16="http://schemas.microsoft.com/office/drawing/2014/main" id="{B8221898-A438-40DB-8ECA-574D1CA0B4D3}"/>
              </a:ext>
            </a:extLst>
          </p:cNvPr>
          <p:cNvSpPr>
            <a:spLocks noGrp="1"/>
          </p:cNvSpPr>
          <p:nvPr>
            <p:ph type="ftr" sz="quarter" idx="17"/>
          </p:nvPr>
        </p:nvSpPr>
        <p:spPr/>
        <p:txBody>
          <a:bodyPr/>
          <a:lstStyle/>
          <a:p>
            <a:r>
              <a:rPr lang="en-IN"/>
              <a:t>Add a footer</a:t>
            </a:r>
          </a:p>
        </p:txBody>
      </p:sp>
      <p:sp>
        <p:nvSpPr>
          <p:cNvPr id="5" name="Slide Number Placeholder 4">
            <a:extLst>
              <a:ext uri="{FF2B5EF4-FFF2-40B4-BE49-F238E27FC236}">
                <a16:creationId xmlns:a16="http://schemas.microsoft.com/office/drawing/2014/main" id="{211F31A2-D197-403B-889A-C5539F9F86E5}"/>
              </a:ext>
            </a:extLst>
          </p:cNvPr>
          <p:cNvSpPr>
            <a:spLocks noGrp="1"/>
          </p:cNvSpPr>
          <p:nvPr>
            <p:ph type="sldNum" sz="quarter" idx="18"/>
          </p:nvPr>
        </p:nvSpPr>
        <p:spPr/>
        <p:txBody>
          <a:bodyPr/>
          <a:lstStyle/>
          <a:p>
            <a:fld id="{8699F50C-BE38-4BD0-BA84-9B090E1F2B9B}" type="slidenum">
              <a:rPr lang="en-IN" smtClean="0"/>
              <a:t>11</a:t>
            </a:fld>
            <a:endParaRPr lang="en-IN"/>
          </a:p>
        </p:txBody>
      </p:sp>
      <p:sp>
        <p:nvSpPr>
          <p:cNvPr id="6" name="Title 5">
            <a:extLst>
              <a:ext uri="{FF2B5EF4-FFF2-40B4-BE49-F238E27FC236}">
                <a16:creationId xmlns:a16="http://schemas.microsoft.com/office/drawing/2014/main" id="{747E0323-86EB-4099-83BE-0A81F68D56AE}"/>
              </a:ext>
            </a:extLst>
          </p:cNvPr>
          <p:cNvSpPr>
            <a:spLocks noGrp="1"/>
          </p:cNvSpPr>
          <p:nvPr>
            <p:ph type="title"/>
          </p:nvPr>
        </p:nvSpPr>
        <p:spPr/>
        <p:txBody>
          <a:bodyPr/>
          <a:lstStyle/>
          <a:p>
            <a:r>
              <a:rPr lang="en-GB"/>
              <a:t>Proposed Visualization Patterns</a:t>
            </a:r>
            <a:endParaRPr lang="en-US"/>
          </a:p>
        </p:txBody>
      </p:sp>
      <p:pic>
        <p:nvPicPr>
          <p:cNvPr id="7" name="Picture 6">
            <a:extLst>
              <a:ext uri="{FF2B5EF4-FFF2-40B4-BE49-F238E27FC236}">
                <a16:creationId xmlns:a16="http://schemas.microsoft.com/office/drawing/2014/main" id="{E1271C84-D40B-4C88-BEF5-2574A1D67663}"/>
              </a:ext>
            </a:extLst>
          </p:cNvPr>
          <p:cNvPicPr>
            <a:picLocks noChangeAspect="1"/>
          </p:cNvPicPr>
          <p:nvPr/>
        </p:nvPicPr>
        <p:blipFill>
          <a:blip r:embed="rId2"/>
          <a:stretch>
            <a:fillRect/>
          </a:stretch>
        </p:blipFill>
        <p:spPr>
          <a:xfrm>
            <a:off x="10850295" y="66260"/>
            <a:ext cx="1333577" cy="1331843"/>
          </a:xfrm>
          <a:prstGeom prst="rect">
            <a:avLst/>
          </a:prstGeom>
        </p:spPr>
      </p:pic>
      <p:pic>
        <p:nvPicPr>
          <p:cNvPr id="8" name="Picture 8" descr="A picture containing stationary&#10;&#10;Description generated with very high confidence">
            <a:extLst>
              <a:ext uri="{FF2B5EF4-FFF2-40B4-BE49-F238E27FC236}">
                <a16:creationId xmlns:a16="http://schemas.microsoft.com/office/drawing/2014/main" id="{CA0A59C0-D8FC-4C85-948E-3A736B56E9B8}"/>
              </a:ext>
            </a:extLst>
          </p:cNvPr>
          <p:cNvPicPr>
            <a:picLocks noChangeAspect="1"/>
          </p:cNvPicPr>
          <p:nvPr/>
        </p:nvPicPr>
        <p:blipFill>
          <a:blip r:embed="rId3"/>
          <a:stretch>
            <a:fillRect/>
          </a:stretch>
        </p:blipFill>
        <p:spPr>
          <a:xfrm>
            <a:off x="984487" y="1681325"/>
            <a:ext cx="2438400" cy="2438400"/>
          </a:xfrm>
          <a:prstGeom prst="rect">
            <a:avLst/>
          </a:prstGeom>
        </p:spPr>
      </p:pic>
      <p:pic>
        <p:nvPicPr>
          <p:cNvPr id="10" name="Picture 10">
            <a:extLst>
              <a:ext uri="{FF2B5EF4-FFF2-40B4-BE49-F238E27FC236}">
                <a16:creationId xmlns:a16="http://schemas.microsoft.com/office/drawing/2014/main" id="{20F5EE9B-7226-4DE5-AAA5-F6A99FD965F0}"/>
              </a:ext>
            </a:extLst>
          </p:cNvPr>
          <p:cNvPicPr>
            <a:picLocks noChangeAspect="1"/>
          </p:cNvPicPr>
          <p:nvPr/>
        </p:nvPicPr>
        <p:blipFill>
          <a:blip r:embed="rId4"/>
          <a:stretch>
            <a:fillRect/>
          </a:stretch>
        </p:blipFill>
        <p:spPr>
          <a:xfrm>
            <a:off x="3514229" y="1615255"/>
            <a:ext cx="3863108" cy="2096086"/>
          </a:xfrm>
          <a:prstGeom prst="rect">
            <a:avLst/>
          </a:prstGeom>
        </p:spPr>
      </p:pic>
      <p:pic>
        <p:nvPicPr>
          <p:cNvPr id="12" name="Picture 12" descr="A close up of a logo&#10;&#10;Description generated with high confidence">
            <a:extLst>
              <a:ext uri="{FF2B5EF4-FFF2-40B4-BE49-F238E27FC236}">
                <a16:creationId xmlns:a16="http://schemas.microsoft.com/office/drawing/2014/main" id="{E1A1CD2F-561E-461F-B574-607630FF5F20}"/>
              </a:ext>
            </a:extLst>
          </p:cNvPr>
          <p:cNvPicPr>
            <a:picLocks noChangeAspect="1"/>
          </p:cNvPicPr>
          <p:nvPr/>
        </p:nvPicPr>
        <p:blipFill>
          <a:blip r:embed="rId5"/>
          <a:stretch>
            <a:fillRect/>
          </a:stretch>
        </p:blipFill>
        <p:spPr>
          <a:xfrm>
            <a:off x="7622752" y="1040161"/>
            <a:ext cx="3222928" cy="2599294"/>
          </a:xfrm>
          <a:prstGeom prst="rect">
            <a:avLst/>
          </a:prstGeom>
        </p:spPr>
      </p:pic>
      <p:pic>
        <p:nvPicPr>
          <p:cNvPr id="14" name="Picture 14" descr="A picture containing sky&#10;&#10;Description generated with very high confidence">
            <a:extLst>
              <a:ext uri="{FF2B5EF4-FFF2-40B4-BE49-F238E27FC236}">
                <a16:creationId xmlns:a16="http://schemas.microsoft.com/office/drawing/2014/main" id="{CFFAC23B-D51B-49D8-94A9-E973849B3334}"/>
              </a:ext>
            </a:extLst>
          </p:cNvPr>
          <p:cNvPicPr>
            <a:picLocks noChangeAspect="1"/>
          </p:cNvPicPr>
          <p:nvPr/>
        </p:nvPicPr>
        <p:blipFill>
          <a:blip r:embed="rId6"/>
          <a:stretch>
            <a:fillRect/>
          </a:stretch>
        </p:blipFill>
        <p:spPr>
          <a:xfrm>
            <a:off x="1889543" y="4065718"/>
            <a:ext cx="2943046" cy="2572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6" descr="A close up of a map&#10;&#10;Description generated with very high confidence">
            <a:extLst>
              <a:ext uri="{FF2B5EF4-FFF2-40B4-BE49-F238E27FC236}">
                <a16:creationId xmlns:a16="http://schemas.microsoft.com/office/drawing/2014/main" id="{A23C3F69-4827-48D2-A8C9-D36B4622083F}"/>
              </a:ext>
            </a:extLst>
          </p:cNvPr>
          <p:cNvPicPr>
            <a:picLocks noChangeAspect="1"/>
          </p:cNvPicPr>
          <p:nvPr/>
        </p:nvPicPr>
        <p:blipFill>
          <a:blip r:embed="rId7"/>
          <a:stretch>
            <a:fillRect/>
          </a:stretch>
        </p:blipFill>
        <p:spPr>
          <a:xfrm>
            <a:off x="5710425" y="3829369"/>
            <a:ext cx="4373393" cy="2944350"/>
          </a:xfrm>
          <a:prstGeom prst="rect">
            <a:avLst/>
          </a:prstGeom>
        </p:spPr>
      </p:pic>
    </p:spTree>
    <p:extLst>
      <p:ext uri="{BB962C8B-B14F-4D97-AF65-F5344CB8AC3E}">
        <p14:creationId xmlns:p14="http://schemas.microsoft.com/office/powerpoint/2010/main" val="2410552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19DFF8-958F-43F2-BEC1-8444DED4E4F9}"/>
              </a:ext>
            </a:extLst>
          </p:cNvPr>
          <p:cNvSpPr>
            <a:spLocks noGrp="1"/>
          </p:cNvSpPr>
          <p:nvPr>
            <p:ph type="body" sz="quarter" idx="16"/>
          </p:nvPr>
        </p:nvSpPr>
        <p:spPr/>
        <p:txBody>
          <a:bodyPr anchor="t"/>
          <a:lstStyle/>
          <a:p>
            <a:endParaRPr lang="en-GB"/>
          </a:p>
        </p:txBody>
      </p:sp>
      <p:sp>
        <p:nvSpPr>
          <p:cNvPr id="4" name="Footer Placeholder 3">
            <a:extLst>
              <a:ext uri="{FF2B5EF4-FFF2-40B4-BE49-F238E27FC236}">
                <a16:creationId xmlns:a16="http://schemas.microsoft.com/office/drawing/2014/main" id="{B8221898-A438-40DB-8ECA-574D1CA0B4D3}"/>
              </a:ext>
            </a:extLst>
          </p:cNvPr>
          <p:cNvSpPr>
            <a:spLocks noGrp="1"/>
          </p:cNvSpPr>
          <p:nvPr>
            <p:ph type="ftr" sz="quarter" idx="17"/>
          </p:nvPr>
        </p:nvSpPr>
        <p:spPr/>
        <p:txBody>
          <a:bodyPr/>
          <a:lstStyle/>
          <a:p>
            <a:r>
              <a:rPr lang="en-IN"/>
              <a:t>Add a footer</a:t>
            </a:r>
          </a:p>
        </p:txBody>
      </p:sp>
      <p:sp>
        <p:nvSpPr>
          <p:cNvPr id="5" name="Slide Number Placeholder 4">
            <a:extLst>
              <a:ext uri="{FF2B5EF4-FFF2-40B4-BE49-F238E27FC236}">
                <a16:creationId xmlns:a16="http://schemas.microsoft.com/office/drawing/2014/main" id="{211F31A2-D197-403B-889A-C5539F9F86E5}"/>
              </a:ext>
            </a:extLst>
          </p:cNvPr>
          <p:cNvSpPr>
            <a:spLocks noGrp="1"/>
          </p:cNvSpPr>
          <p:nvPr>
            <p:ph type="sldNum" sz="quarter" idx="18"/>
          </p:nvPr>
        </p:nvSpPr>
        <p:spPr/>
        <p:txBody>
          <a:bodyPr/>
          <a:lstStyle/>
          <a:p>
            <a:fld id="{8699F50C-BE38-4BD0-BA84-9B090E1F2B9B}" type="slidenum">
              <a:rPr lang="en-IN" smtClean="0"/>
              <a:t>12</a:t>
            </a:fld>
            <a:endParaRPr lang="en-IN"/>
          </a:p>
        </p:txBody>
      </p:sp>
      <p:sp>
        <p:nvSpPr>
          <p:cNvPr id="6" name="Title 5">
            <a:extLst>
              <a:ext uri="{FF2B5EF4-FFF2-40B4-BE49-F238E27FC236}">
                <a16:creationId xmlns:a16="http://schemas.microsoft.com/office/drawing/2014/main" id="{747E0323-86EB-4099-83BE-0A81F68D56AE}"/>
              </a:ext>
            </a:extLst>
          </p:cNvPr>
          <p:cNvSpPr>
            <a:spLocks noGrp="1"/>
          </p:cNvSpPr>
          <p:nvPr>
            <p:ph type="title"/>
          </p:nvPr>
        </p:nvSpPr>
        <p:spPr/>
        <p:txBody>
          <a:bodyPr/>
          <a:lstStyle/>
          <a:p>
            <a:r>
              <a:rPr lang="en-GB"/>
              <a:t>Future</a:t>
            </a:r>
            <a:r>
              <a:rPr lang="en-GB">
                <a:cs typeface="Calibri"/>
              </a:rPr>
              <a:t> Scope</a:t>
            </a:r>
            <a:endParaRPr lang="en-US"/>
          </a:p>
        </p:txBody>
      </p:sp>
      <p:pic>
        <p:nvPicPr>
          <p:cNvPr id="7" name="Picture 6">
            <a:extLst>
              <a:ext uri="{FF2B5EF4-FFF2-40B4-BE49-F238E27FC236}">
                <a16:creationId xmlns:a16="http://schemas.microsoft.com/office/drawing/2014/main" id="{E1271C84-D40B-4C88-BEF5-2574A1D67663}"/>
              </a:ext>
            </a:extLst>
          </p:cNvPr>
          <p:cNvPicPr>
            <a:picLocks noChangeAspect="1"/>
          </p:cNvPicPr>
          <p:nvPr/>
        </p:nvPicPr>
        <p:blipFill>
          <a:blip r:embed="rId2"/>
          <a:stretch>
            <a:fillRect/>
          </a:stretch>
        </p:blipFill>
        <p:spPr>
          <a:xfrm>
            <a:off x="10850295" y="66260"/>
            <a:ext cx="1333577" cy="1331843"/>
          </a:xfrm>
          <a:prstGeom prst="rect">
            <a:avLst/>
          </a:prstGeom>
        </p:spPr>
      </p:pic>
      <p:sp>
        <p:nvSpPr>
          <p:cNvPr id="8" name="TextBox 7">
            <a:extLst>
              <a:ext uri="{FF2B5EF4-FFF2-40B4-BE49-F238E27FC236}">
                <a16:creationId xmlns:a16="http://schemas.microsoft.com/office/drawing/2014/main" id="{0655645B-DABF-442D-AA56-7C3843B94372}"/>
              </a:ext>
            </a:extLst>
          </p:cNvPr>
          <p:cNvSpPr txBox="1"/>
          <p:nvPr/>
        </p:nvSpPr>
        <p:spPr>
          <a:xfrm>
            <a:off x="526212" y="2330570"/>
            <a:ext cx="7056406" cy="286232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t>The project</a:t>
            </a:r>
            <a:r>
              <a:rPr lang="en-US" sz="2000">
                <a:cs typeface="Calibri"/>
              </a:rPr>
              <a:t> itself holds an excellent prospective future scope when it comes to providing Students &amp; Teachers alike with a learning experience of the teachings of Data science. It can include different types of predicting models which many current industry professionals utilize in order to make critical decisions for business and communities alike. Hence, including such learning opportunities would be very fruitful for the end goal of the product itself which is to promote the teachings of Data Science to prospective Australian Students &amp; Teachers.</a:t>
            </a:r>
            <a:endParaRPr lang="en-US"/>
          </a:p>
        </p:txBody>
      </p:sp>
    </p:spTree>
    <p:extLst>
      <p:ext uri="{BB962C8B-B14F-4D97-AF65-F5344CB8AC3E}">
        <p14:creationId xmlns:p14="http://schemas.microsoft.com/office/powerpoint/2010/main" val="163521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E6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A8E05BC-5559-491D-8C1D-85833AE2DC04}"/>
              </a:ext>
            </a:extLst>
          </p:cNvPr>
          <p:cNvSpPr>
            <a:spLocks noGrp="1"/>
          </p:cNvSpPr>
          <p:nvPr>
            <p:ph type="title"/>
          </p:nvPr>
        </p:nvSpPr>
        <p:spPr>
          <a:xfrm>
            <a:off x="-567619" y="25200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Team Members</a:t>
            </a:r>
          </a:p>
        </p:txBody>
      </p:sp>
      <p:sp>
        <p:nvSpPr>
          <p:cNvPr id="12" name="TextBox 11">
            <a:extLst>
              <a:ext uri="{FF2B5EF4-FFF2-40B4-BE49-F238E27FC236}">
                <a16:creationId xmlns:a16="http://schemas.microsoft.com/office/drawing/2014/main" id="{81064975-82B8-45AC-A152-69A6DF164E97}"/>
              </a:ext>
            </a:extLst>
          </p:cNvPr>
          <p:cNvSpPr txBox="1"/>
          <p:nvPr/>
        </p:nvSpPr>
        <p:spPr>
          <a:xfrm>
            <a:off x="9478988" y="3818622"/>
            <a:ext cx="1140537" cy="738664"/>
          </a:xfrm>
          <a:prstGeom prst="rect">
            <a:avLst/>
          </a:prstGeom>
          <a:noFill/>
        </p:spPr>
        <p:txBody>
          <a:bodyPr wrap="square" rtlCol="0">
            <a:spAutoFit/>
          </a:bodyPr>
          <a:lstStyle/>
          <a:p>
            <a:pPr algn="ctr"/>
            <a:r>
              <a:rPr lang="en-US" sz="1400" b="1">
                <a:solidFill>
                  <a:schemeClr val="bg1"/>
                </a:solidFill>
                <a:latin typeface="Montserrat ExtraBold" charset="0"/>
                <a:ea typeface="Montserrat ExtraBold" charset="0"/>
                <a:cs typeface="Montserrat ExtraBold" charset="0"/>
              </a:rPr>
              <a:t>Educational Content Creator</a:t>
            </a:r>
          </a:p>
        </p:txBody>
      </p:sp>
      <p:sp>
        <p:nvSpPr>
          <p:cNvPr id="14" name="TextBox 13">
            <a:extLst>
              <a:ext uri="{FF2B5EF4-FFF2-40B4-BE49-F238E27FC236}">
                <a16:creationId xmlns:a16="http://schemas.microsoft.com/office/drawing/2014/main" id="{CDD45F6E-BF54-4CE7-BB5B-8C5438064B2D}"/>
              </a:ext>
            </a:extLst>
          </p:cNvPr>
          <p:cNvSpPr txBox="1"/>
          <p:nvPr/>
        </p:nvSpPr>
        <p:spPr>
          <a:xfrm>
            <a:off x="6869161" y="2767642"/>
            <a:ext cx="3065062" cy="892552"/>
          </a:xfrm>
          <a:prstGeom prst="rect">
            <a:avLst/>
          </a:prstGeom>
          <a:noFill/>
        </p:spPr>
        <p:txBody>
          <a:bodyPr wrap="square" rtlCol="0">
            <a:spAutoFit/>
          </a:bodyPr>
          <a:lstStyle/>
          <a:p>
            <a:pPr marL="166320" indent="-202320" algn="ctr">
              <a:lnSpc>
                <a:spcPct val="100000"/>
              </a:lnSpc>
              <a:spcBef>
                <a:spcPts val="600"/>
              </a:spcBef>
            </a:pPr>
            <a:r>
              <a:rPr lang="en-US" sz="1400" b="1">
                <a:solidFill>
                  <a:schemeClr val="bg1">
                    <a:lumMod val="50000"/>
                  </a:schemeClr>
                </a:solidFill>
              </a:rPr>
              <a:t>UI/UX Designer</a:t>
            </a:r>
          </a:p>
          <a:p>
            <a:pPr marL="166320" indent="-202320" algn="ctr">
              <a:lnSpc>
                <a:spcPct val="100000"/>
              </a:lnSpc>
              <a:spcBef>
                <a:spcPts val="600"/>
              </a:spcBef>
            </a:pPr>
            <a:r>
              <a:rPr lang="en-US" sz="1400" b="1">
                <a:solidFill>
                  <a:schemeClr val="bg1">
                    <a:lumMod val="50000"/>
                  </a:schemeClr>
                </a:solidFill>
              </a:rPr>
              <a:t>Student, Masters of IT, </a:t>
            </a:r>
          </a:p>
          <a:p>
            <a:pPr marL="166320" indent="-202320" algn="ctr">
              <a:lnSpc>
                <a:spcPct val="100000"/>
              </a:lnSpc>
              <a:spcBef>
                <a:spcPts val="600"/>
              </a:spcBef>
            </a:pPr>
            <a:r>
              <a:rPr lang="en-US" sz="1400" b="1">
                <a:solidFill>
                  <a:schemeClr val="bg1">
                    <a:lumMod val="50000"/>
                  </a:schemeClr>
                </a:solidFill>
              </a:rPr>
              <a:t>Deakin University</a:t>
            </a:r>
          </a:p>
        </p:txBody>
      </p:sp>
      <p:sp>
        <p:nvSpPr>
          <p:cNvPr id="16" name="TextBox 15">
            <a:extLst>
              <a:ext uri="{FF2B5EF4-FFF2-40B4-BE49-F238E27FC236}">
                <a16:creationId xmlns:a16="http://schemas.microsoft.com/office/drawing/2014/main" id="{B4BDD4D8-7F2C-4595-9565-0A6203C7B55C}"/>
              </a:ext>
            </a:extLst>
          </p:cNvPr>
          <p:cNvSpPr txBox="1"/>
          <p:nvPr/>
        </p:nvSpPr>
        <p:spPr>
          <a:xfrm>
            <a:off x="7404981" y="2506887"/>
            <a:ext cx="1972106" cy="523220"/>
          </a:xfrm>
          <a:prstGeom prst="rect">
            <a:avLst/>
          </a:prstGeom>
          <a:noFill/>
        </p:spPr>
        <p:txBody>
          <a:bodyPr wrap="square" rtlCol="0">
            <a:spAutoFit/>
          </a:bodyPr>
          <a:lstStyle/>
          <a:p>
            <a:pPr algn="ctr">
              <a:spcBef>
                <a:spcPts val="600"/>
              </a:spcBef>
            </a:pPr>
            <a:r>
              <a:rPr lang="en-US" sz="1400" b="1">
                <a:solidFill>
                  <a:srgbClr val="42CCCC"/>
                </a:solidFill>
                <a:latin typeface="Montserrat" pitchFamily="2" charset="77"/>
              </a:rPr>
              <a:t>Pratik Bhandari</a:t>
            </a:r>
          </a:p>
          <a:p>
            <a:pPr algn="ctr"/>
            <a:endParaRPr lang="en-US" sz="1400" b="1">
              <a:solidFill>
                <a:srgbClr val="42CCCC"/>
              </a:solidFill>
              <a:latin typeface="Montserrat" pitchFamily="2" charset="77"/>
            </a:endParaRPr>
          </a:p>
        </p:txBody>
      </p:sp>
      <p:sp>
        <p:nvSpPr>
          <p:cNvPr id="19" name="TextBox 18">
            <a:extLst>
              <a:ext uri="{FF2B5EF4-FFF2-40B4-BE49-F238E27FC236}">
                <a16:creationId xmlns:a16="http://schemas.microsoft.com/office/drawing/2014/main" id="{8C30E1A7-4725-49D8-A3B1-E396E0CEE00E}"/>
              </a:ext>
            </a:extLst>
          </p:cNvPr>
          <p:cNvSpPr txBox="1"/>
          <p:nvPr/>
        </p:nvSpPr>
        <p:spPr>
          <a:xfrm>
            <a:off x="1563914" y="2767641"/>
            <a:ext cx="3065062" cy="892552"/>
          </a:xfrm>
          <a:prstGeom prst="rect">
            <a:avLst/>
          </a:prstGeom>
          <a:noFill/>
        </p:spPr>
        <p:txBody>
          <a:bodyPr wrap="square" rtlCol="0" anchor="t">
            <a:spAutoFit/>
          </a:bodyPr>
          <a:lstStyle/>
          <a:p>
            <a:pPr marL="165735" indent="-201930" algn="ctr">
              <a:spcBef>
                <a:spcPts val="600"/>
              </a:spcBef>
            </a:pPr>
            <a:r>
              <a:rPr lang="en-US" sz="1400" b="1">
                <a:solidFill>
                  <a:schemeClr val="bg1">
                    <a:lumMod val="50000"/>
                  </a:schemeClr>
                </a:solidFill>
              </a:rPr>
              <a:t>Team Lead</a:t>
            </a:r>
            <a:endParaRPr lang="en-US"/>
          </a:p>
          <a:p>
            <a:pPr marL="166320" indent="-202320" algn="ctr">
              <a:lnSpc>
                <a:spcPct val="100000"/>
              </a:lnSpc>
              <a:spcBef>
                <a:spcPts val="600"/>
              </a:spcBef>
            </a:pPr>
            <a:r>
              <a:rPr lang="en-US" sz="1400" b="1">
                <a:solidFill>
                  <a:schemeClr val="bg1">
                    <a:lumMod val="50000"/>
                  </a:schemeClr>
                </a:solidFill>
              </a:rPr>
              <a:t>Student, Masters of IT, </a:t>
            </a:r>
          </a:p>
          <a:p>
            <a:pPr marL="166320" indent="-202320" algn="ctr">
              <a:lnSpc>
                <a:spcPct val="100000"/>
              </a:lnSpc>
              <a:spcBef>
                <a:spcPts val="600"/>
              </a:spcBef>
            </a:pPr>
            <a:r>
              <a:rPr lang="en-US" sz="1400" b="1">
                <a:solidFill>
                  <a:schemeClr val="bg1">
                    <a:lumMod val="50000"/>
                  </a:schemeClr>
                </a:solidFill>
              </a:rPr>
              <a:t>Deakin University</a:t>
            </a:r>
          </a:p>
        </p:txBody>
      </p:sp>
      <p:sp>
        <p:nvSpPr>
          <p:cNvPr id="20" name="TextBox 19">
            <a:extLst>
              <a:ext uri="{FF2B5EF4-FFF2-40B4-BE49-F238E27FC236}">
                <a16:creationId xmlns:a16="http://schemas.microsoft.com/office/drawing/2014/main" id="{D6EF43DA-6FC4-4BBF-B183-9CD4E939EDEF}"/>
              </a:ext>
            </a:extLst>
          </p:cNvPr>
          <p:cNvSpPr txBox="1"/>
          <p:nvPr/>
        </p:nvSpPr>
        <p:spPr>
          <a:xfrm>
            <a:off x="2171622" y="2434999"/>
            <a:ext cx="1972106" cy="523220"/>
          </a:xfrm>
          <a:prstGeom prst="rect">
            <a:avLst/>
          </a:prstGeom>
          <a:noFill/>
        </p:spPr>
        <p:txBody>
          <a:bodyPr wrap="square" rtlCol="0" anchor="t">
            <a:spAutoFit/>
          </a:bodyPr>
          <a:lstStyle/>
          <a:p>
            <a:pPr algn="ctr"/>
            <a:r>
              <a:rPr lang="en-US" sz="1400" b="1">
                <a:solidFill>
                  <a:srgbClr val="42CCCC"/>
                </a:solidFill>
                <a:latin typeface="Montserrat" pitchFamily="2" charset="77"/>
              </a:rPr>
              <a:t>Anish</a:t>
            </a:r>
            <a:r>
              <a:rPr lang="en-US" sz="1400" b="1">
                <a:solidFill>
                  <a:srgbClr val="42CCCC"/>
                </a:solidFill>
                <a:latin typeface="Montserrat"/>
              </a:rPr>
              <a:t> Raj Pandey</a:t>
            </a:r>
            <a:endParaRPr lang="en-US"/>
          </a:p>
          <a:p>
            <a:pPr algn="ctr"/>
            <a:endParaRPr lang="en-US" sz="1400" b="1">
              <a:solidFill>
                <a:srgbClr val="42CCCC"/>
              </a:solidFill>
              <a:latin typeface="Montserrat" pitchFamily="2" charset="77"/>
            </a:endParaRPr>
          </a:p>
        </p:txBody>
      </p:sp>
      <p:sp>
        <p:nvSpPr>
          <p:cNvPr id="23" name="TextBox 22">
            <a:extLst>
              <a:ext uri="{FF2B5EF4-FFF2-40B4-BE49-F238E27FC236}">
                <a16:creationId xmlns:a16="http://schemas.microsoft.com/office/drawing/2014/main" id="{AD6ED6E0-0220-452D-AF63-130DD4B7171C}"/>
              </a:ext>
            </a:extLst>
          </p:cNvPr>
          <p:cNvSpPr txBox="1"/>
          <p:nvPr/>
        </p:nvSpPr>
        <p:spPr>
          <a:xfrm>
            <a:off x="4137462" y="2767642"/>
            <a:ext cx="3065062" cy="892552"/>
          </a:xfrm>
          <a:prstGeom prst="rect">
            <a:avLst/>
          </a:prstGeom>
          <a:noFill/>
        </p:spPr>
        <p:txBody>
          <a:bodyPr wrap="square" rtlCol="0" anchor="t">
            <a:spAutoFit/>
          </a:bodyPr>
          <a:lstStyle/>
          <a:p>
            <a:pPr marL="165735" indent="-201930" algn="ctr">
              <a:spcBef>
                <a:spcPts val="600"/>
              </a:spcBef>
            </a:pPr>
            <a:r>
              <a:rPr lang="en-US" sz="1400" b="1">
                <a:solidFill>
                  <a:schemeClr val="bg1">
                    <a:lumMod val="50000"/>
                  </a:schemeClr>
                </a:solidFill>
              </a:rPr>
              <a:t>Product Owner</a:t>
            </a:r>
            <a:endParaRPr lang="en-US"/>
          </a:p>
          <a:p>
            <a:pPr marL="166320" indent="-202320" algn="ctr">
              <a:lnSpc>
                <a:spcPct val="100000"/>
              </a:lnSpc>
              <a:spcBef>
                <a:spcPts val="600"/>
              </a:spcBef>
            </a:pPr>
            <a:r>
              <a:rPr lang="en-US" sz="1400" b="1">
                <a:solidFill>
                  <a:schemeClr val="bg1">
                    <a:lumMod val="50000"/>
                  </a:schemeClr>
                </a:solidFill>
              </a:rPr>
              <a:t>Student, Masters of IT, </a:t>
            </a:r>
          </a:p>
          <a:p>
            <a:pPr marL="166320" indent="-202320" algn="ctr">
              <a:lnSpc>
                <a:spcPct val="100000"/>
              </a:lnSpc>
              <a:spcBef>
                <a:spcPts val="600"/>
              </a:spcBef>
            </a:pPr>
            <a:r>
              <a:rPr lang="en-US" sz="1400" b="1">
                <a:solidFill>
                  <a:schemeClr val="bg1">
                    <a:lumMod val="50000"/>
                  </a:schemeClr>
                </a:solidFill>
              </a:rPr>
              <a:t>Deakin University</a:t>
            </a:r>
          </a:p>
        </p:txBody>
      </p:sp>
      <p:sp>
        <p:nvSpPr>
          <p:cNvPr id="24" name="TextBox 23">
            <a:extLst>
              <a:ext uri="{FF2B5EF4-FFF2-40B4-BE49-F238E27FC236}">
                <a16:creationId xmlns:a16="http://schemas.microsoft.com/office/drawing/2014/main" id="{CA96B06D-773F-4DF7-9941-F005D43A0958}"/>
              </a:ext>
            </a:extLst>
          </p:cNvPr>
          <p:cNvSpPr txBox="1"/>
          <p:nvPr/>
        </p:nvSpPr>
        <p:spPr>
          <a:xfrm>
            <a:off x="4759548" y="2506887"/>
            <a:ext cx="1972106" cy="523220"/>
          </a:xfrm>
          <a:prstGeom prst="rect">
            <a:avLst/>
          </a:prstGeom>
          <a:noFill/>
        </p:spPr>
        <p:txBody>
          <a:bodyPr wrap="square" rtlCol="0" anchor="t">
            <a:spAutoFit/>
          </a:bodyPr>
          <a:lstStyle/>
          <a:p>
            <a:pPr algn="ctr"/>
            <a:r>
              <a:rPr lang="en-US" sz="1400" b="1">
                <a:solidFill>
                  <a:srgbClr val="42CCCC"/>
                </a:solidFill>
                <a:latin typeface="Montserrat" pitchFamily="2" charset="77"/>
              </a:rPr>
              <a:t>Usman Tariq </a:t>
            </a:r>
            <a:r>
              <a:rPr lang="en-US" sz="1400" b="1">
                <a:solidFill>
                  <a:srgbClr val="42CCCC"/>
                </a:solidFill>
                <a:latin typeface="Montserrat"/>
              </a:rPr>
              <a:t>Syed</a:t>
            </a:r>
            <a:endParaRPr lang="en-US">
              <a:solidFill>
                <a:srgbClr val="3F3F3F"/>
              </a:solidFill>
              <a:latin typeface="Calibri"/>
              <a:cs typeface="Calibri"/>
            </a:endParaRPr>
          </a:p>
          <a:p>
            <a:pPr algn="ctr"/>
            <a:endParaRPr lang="en-US" sz="1400" b="1">
              <a:solidFill>
                <a:srgbClr val="42CCCC"/>
              </a:solidFill>
              <a:latin typeface="Montserrat" pitchFamily="2" charset="77"/>
            </a:endParaRPr>
          </a:p>
        </p:txBody>
      </p:sp>
      <p:pic>
        <p:nvPicPr>
          <p:cNvPr id="26" name="Picture Placeholder 4" descr="A person smiling for the camera&#10;&#10;Description generated with very high confidence">
            <a:extLst>
              <a:ext uri="{FF2B5EF4-FFF2-40B4-BE49-F238E27FC236}">
                <a16:creationId xmlns:a16="http://schemas.microsoft.com/office/drawing/2014/main" id="{25329844-40B9-400D-A84F-17264E96A092}"/>
              </a:ext>
            </a:extLst>
          </p:cNvPr>
          <p:cNvPicPr>
            <a:picLocks noChangeAspect="1"/>
          </p:cNvPicPr>
          <p:nvPr/>
        </p:nvPicPr>
        <p:blipFill rotWithShape="1">
          <a:blip r:embed="rId2"/>
          <a:srcRect l="20595" r="6095"/>
          <a:stretch/>
        </p:blipFill>
        <p:spPr>
          <a:xfrm>
            <a:off x="4889828" y="304066"/>
            <a:ext cx="1718484" cy="20335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7" name="Picture Placeholder 4" descr="A person standing in front of a building&#10;&#10;Description generated with very high confidence">
            <a:extLst>
              <a:ext uri="{FF2B5EF4-FFF2-40B4-BE49-F238E27FC236}">
                <a16:creationId xmlns:a16="http://schemas.microsoft.com/office/drawing/2014/main" id="{43511DAC-BF62-487E-BE85-E62F560DACAB}"/>
              </a:ext>
            </a:extLst>
          </p:cNvPr>
          <p:cNvPicPr>
            <a:picLocks noChangeAspect="1"/>
          </p:cNvPicPr>
          <p:nvPr/>
        </p:nvPicPr>
        <p:blipFill rotWithShape="1">
          <a:blip r:embed="rId3"/>
          <a:srcRect l="20595" r="6095"/>
          <a:stretch/>
        </p:blipFill>
        <p:spPr>
          <a:xfrm>
            <a:off x="7408258" y="304065"/>
            <a:ext cx="1986867" cy="20335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8" name="Picture Placeholder 4" descr="A person wearing a white shirt and smiling at the camera&#10;&#10;Description generated with very high confidence">
            <a:extLst>
              <a:ext uri="{FF2B5EF4-FFF2-40B4-BE49-F238E27FC236}">
                <a16:creationId xmlns:a16="http://schemas.microsoft.com/office/drawing/2014/main" id="{6781AE0C-7513-4416-94D4-2B7546AAE1D9}"/>
              </a:ext>
            </a:extLst>
          </p:cNvPr>
          <p:cNvPicPr>
            <a:picLocks noChangeAspect="1"/>
          </p:cNvPicPr>
          <p:nvPr/>
        </p:nvPicPr>
        <p:blipFill rotWithShape="1">
          <a:blip r:embed="rId4"/>
          <a:srcRect l="20595" r="6095"/>
          <a:stretch/>
        </p:blipFill>
        <p:spPr>
          <a:xfrm>
            <a:off x="10254477" y="304066"/>
            <a:ext cx="1570920" cy="20335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0" name="TextBox 29">
            <a:extLst>
              <a:ext uri="{FF2B5EF4-FFF2-40B4-BE49-F238E27FC236}">
                <a16:creationId xmlns:a16="http://schemas.microsoft.com/office/drawing/2014/main" id="{D7FF1FD5-F312-4EFF-ADC2-B4CE2420D794}"/>
              </a:ext>
            </a:extLst>
          </p:cNvPr>
          <p:cNvSpPr txBox="1"/>
          <p:nvPr/>
        </p:nvSpPr>
        <p:spPr>
          <a:xfrm>
            <a:off x="9385199" y="2782018"/>
            <a:ext cx="3065062" cy="892552"/>
          </a:xfrm>
          <a:prstGeom prst="rect">
            <a:avLst/>
          </a:prstGeom>
          <a:noFill/>
        </p:spPr>
        <p:txBody>
          <a:bodyPr wrap="square" rtlCol="0" anchor="t">
            <a:spAutoFit/>
          </a:bodyPr>
          <a:lstStyle/>
          <a:p>
            <a:pPr marL="165735" indent="-201930" algn="ctr">
              <a:spcBef>
                <a:spcPts val="600"/>
              </a:spcBef>
            </a:pPr>
            <a:r>
              <a:rPr lang="en-US" sz="1400" b="1">
                <a:solidFill>
                  <a:schemeClr val="bg1">
                    <a:lumMod val="50000"/>
                  </a:schemeClr>
                </a:solidFill>
              </a:rPr>
              <a:t>Back End Developer</a:t>
            </a:r>
            <a:endParaRPr lang="en-US" sz="1400" b="1">
              <a:solidFill>
                <a:srgbClr val="7F7F7F"/>
              </a:solidFill>
              <a:cs typeface="Calibri"/>
            </a:endParaRPr>
          </a:p>
          <a:p>
            <a:pPr marL="166320" indent="-202320" algn="ctr">
              <a:lnSpc>
                <a:spcPct val="100000"/>
              </a:lnSpc>
              <a:spcBef>
                <a:spcPts val="600"/>
              </a:spcBef>
            </a:pPr>
            <a:r>
              <a:rPr lang="en-US" sz="1400" b="1">
                <a:solidFill>
                  <a:schemeClr val="bg1">
                    <a:lumMod val="50000"/>
                  </a:schemeClr>
                </a:solidFill>
              </a:rPr>
              <a:t>Student, Masters of IT, </a:t>
            </a:r>
          </a:p>
          <a:p>
            <a:pPr marL="166320" indent="-202320" algn="ctr">
              <a:lnSpc>
                <a:spcPct val="100000"/>
              </a:lnSpc>
              <a:spcBef>
                <a:spcPts val="600"/>
              </a:spcBef>
            </a:pPr>
            <a:r>
              <a:rPr lang="en-US" sz="1400" b="1">
                <a:solidFill>
                  <a:schemeClr val="bg1">
                    <a:lumMod val="50000"/>
                  </a:schemeClr>
                </a:solidFill>
              </a:rPr>
              <a:t>Deakin University</a:t>
            </a:r>
          </a:p>
        </p:txBody>
      </p:sp>
      <p:sp>
        <p:nvSpPr>
          <p:cNvPr id="31" name="TextBox 30">
            <a:extLst>
              <a:ext uri="{FF2B5EF4-FFF2-40B4-BE49-F238E27FC236}">
                <a16:creationId xmlns:a16="http://schemas.microsoft.com/office/drawing/2014/main" id="{38573C7C-8690-49FB-ADBC-E4254AFF2562}"/>
              </a:ext>
            </a:extLst>
          </p:cNvPr>
          <p:cNvSpPr txBox="1"/>
          <p:nvPr/>
        </p:nvSpPr>
        <p:spPr>
          <a:xfrm>
            <a:off x="9690982" y="2521263"/>
            <a:ext cx="2719727" cy="523220"/>
          </a:xfrm>
          <a:prstGeom prst="rect">
            <a:avLst/>
          </a:prstGeom>
          <a:noFill/>
        </p:spPr>
        <p:txBody>
          <a:bodyPr wrap="square" rtlCol="0" anchor="t">
            <a:spAutoFit/>
          </a:bodyPr>
          <a:lstStyle/>
          <a:p>
            <a:pPr algn="ctr"/>
            <a:r>
              <a:rPr lang="en-US" sz="1400" b="1">
                <a:solidFill>
                  <a:srgbClr val="42CCCC"/>
                </a:solidFill>
                <a:latin typeface="Montserrat"/>
              </a:rPr>
              <a:t>V L Durga </a:t>
            </a:r>
            <a:r>
              <a:rPr lang="en-US" sz="1400" b="1" err="1">
                <a:solidFill>
                  <a:srgbClr val="42CCCC"/>
                </a:solidFill>
                <a:latin typeface="Montserrat"/>
              </a:rPr>
              <a:t>Seerapu</a:t>
            </a:r>
            <a:r>
              <a:rPr lang="en-US" sz="1400" b="1">
                <a:solidFill>
                  <a:srgbClr val="42CCCC"/>
                </a:solidFill>
                <a:latin typeface="Montserrat"/>
              </a:rPr>
              <a:t> </a:t>
            </a:r>
            <a:endParaRPr lang="en-US"/>
          </a:p>
          <a:p>
            <a:pPr algn="ctr"/>
            <a:endParaRPr lang="en-US" sz="1400" b="1">
              <a:solidFill>
                <a:srgbClr val="42CCCC"/>
              </a:solidFill>
              <a:latin typeface="Montserrat" pitchFamily="2" charset="77"/>
            </a:endParaRPr>
          </a:p>
        </p:txBody>
      </p:sp>
      <p:sp>
        <p:nvSpPr>
          <p:cNvPr id="42" name="TextBox 41">
            <a:extLst>
              <a:ext uri="{FF2B5EF4-FFF2-40B4-BE49-F238E27FC236}">
                <a16:creationId xmlns:a16="http://schemas.microsoft.com/office/drawing/2014/main" id="{C2CE85B9-40E4-4366-A06D-2495F2CC31FE}"/>
              </a:ext>
            </a:extLst>
          </p:cNvPr>
          <p:cNvSpPr txBox="1"/>
          <p:nvPr/>
        </p:nvSpPr>
        <p:spPr>
          <a:xfrm>
            <a:off x="2958517" y="6031300"/>
            <a:ext cx="2791893" cy="892552"/>
          </a:xfrm>
          <a:prstGeom prst="rect">
            <a:avLst/>
          </a:prstGeom>
          <a:noFill/>
        </p:spPr>
        <p:txBody>
          <a:bodyPr wrap="square" rtlCol="0" anchor="t">
            <a:spAutoFit/>
          </a:bodyPr>
          <a:lstStyle/>
          <a:p>
            <a:pPr marL="165735" indent="-201930" algn="ctr">
              <a:spcBef>
                <a:spcPts val="600"/>
              </a:spcBef>
            </a:pPr>
            <a:r>
              <a:rPr lang="en-US" sz="1400" b="1">
                <a:solidFill>
                  <a:schemeClr val="bg1">
                    <a:lumMod val="50000"/>
                  </a:schemeClr>
                </a:solidFill>
              </a:rPr>
              <a:t>Back End Developer</a:t>
            </a:r>
            <a:endParaRPr lang="en-US" sz="1400" b="1">
              <a:solidFill>
                <a:srgbClr val="7F7F7F"/>
              </a:solidFill>
              <a:cs typeface="Calibri"/>
            </a:endParaRPr>
          </a:p>
          <a:p>
            <a:pPr marL="166320" indent="-202320" algn="ctr">
              <a:lnSpc>
                <a:spcPct val="100000"/>
              </a:lnSpc>
              <a:spcBef>
                <a:spcPts val="600"/>
              </a:spcBef>
            </a:pPr>
            <a:r>
              <a:rPr lang="en-US" sz="1400" b="1">
                <a:solidFill>
                  <a:schemeClr val="bg1">
                    <a:lumMod val="50000"/>
                  </a:schemeClr>
                </a:solidFill>
              </a:rPr>
              <a:t>Student, Masters of IT, </a:t>
            </a:r>
          </a:p>
          <a:p>
            <a:pPr marL="166320" indent="-202320" algn="ctr">
              <a:lnSpc>
                <a:spcPct val="100000"/>
              </a:lnSpc>
              <a:spcBef>
                <a:spcPts val="600"/>
              </a:spcBef>
            </a:pPr>
            <a:r>
              <a:rPr lang="en-US" sz="1400" b="1">
                <a:solidFill>
                  <a:schemeClr val="bg1">
                    <a:lumMod val="50000"/>
                  </a:schemeClr>
                </a:solidFill>
              </a:rPr>
              <a:t>Deakin University</a:t>
            </a:r>
          </a:p>
        </p:txBody>
      </p:sp>
      <p:sp>
        <p:nvSpPr>
          <p:cNvPr id="43" name="TextBox 42">
            <a:extLst>
              <a:ext uri="{FF2B5EF4-FFF2-40B4-BE49-F238E27FC236}">
                <a16:creationId xmlns:a16="http://schemas.microsoft.com/office/drawing/2014/main" id="{13861094-4574-491A-973B-DFF2F3531077}"/>
              </a:ext>
            </a:extLst>
          </p:cNvPr>
          <p:cNvSpPr txBox="1"/>
          <p:nvPr/>
        </p:nvSpPr>
        <p:spPr>
          <a:xfrm>
            <a:off x="3523093" y="5741790"/>
            <a:ext cx="1813955" cy="307777"/>
          </a:xfrm>
          <a:prstGeom prst="rect">
            <a:avLst/>
          </a:prstGeom>
          <a:noFill/>
        </p:spPr>
        <p:txBody>
          <a:bodyPr wrap="square" rtlCol="0" anchor="t">
            <a:spAutoFit/>
          </a:bodyPr>
          <a:lstStyle/>
          <a:p>
            <a:pPr algn="ctr"/>
            <a:r>
              <a:rPr lang="en-US" sz="1400" b="1" err="1">
                <a:solidFill>
                  <a:srgbClr val="42CCCC"/>
                </a:solidFill>
                <a:latin typeface="Montserrat" pitchFamily="2" charset="77"/>
              </a:rPr>
              <a:t>Faiq</a:t>
            </a:r>
            <a:r>
              <a:rPr lang="en-US" sz="1400" b="1">
                <a:solidFill>
                  <a:srgbClr val="42CCCC"/>
                </a:solidFill>
                <a:latin typeface="Montserrat"/>
              </a:rPr>
              <a:t> Ul Hassan</a:t>
            </a:r>
            <a:endParaRPr lang="en-US"/>
          </a:p>
        </p:txBody>
      </p:sp>
      <p:pic>
        <p:nvPicPr>
          <p:cNvPr id="44" name="Picture Placeholder 4" descr="A person in a blue shirt&#10;&#10;Description generated with very high confidence">
            <a:extLst>
              <a:ext uri="{FF2B5EF4-FFF2-40B4-BE49-F238E27FC236}">
                <a16:creationId xmlns:a16="http://schemas.microsoft.com/office/drawing/2014/main" id="{E6B86307-BA4A-420F-B032-5062326DFD3F}"/>
              </a:ext>
            </a:extLst>
          </p:cNvPr>
          <p:cNvPicPr>
            <a:picLocks noChangeAspect="1"/>
          </p:cNvPicPr>
          <p:nvPr/>
        </p:nvPicPr>
        <p:blipFill rotWithShape="1">
          <a:blip r:embed="rId5">
            <a:extLst/>
          </a:blip>
          <a:srcRect l="20595" r="6095"/>
          <a:stretch/>
        </p:blipFill>
        <p:spPr>
          <a:xfrm>
            <a:off x="3526372" y="3800479"/>
            <a:ext cx="1814339" cy="18124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5" name="TextBox 44">
            <a:extLst>
              <a:ext uri="{FF2B5EF4-FFF2-40B4-BE49-F238E27FC236}">
                <a16:creationId xmlns:a16="http://schemas.microsoft.com/office/drawing/2014/main" id="{5E9BB886-9C43-42F7-AFF7-8353F6ECF40C}"/>
              </a:ext>
            </a:extLst>
          </p:cNvPr>
          <p:cNvSpPr txBox="1"/>
          <p:nvPr/>
        </p:nvSpPr>
        <p:spPr>
          <a:xfrm>
            <a:off x="6006516" y="6060054"/>
            <a:ext cx="2791893" cy="892552"/>
          </a:xfrm>
          <a:prstGeom prst="rect">
            <a:avLst/>
          </a:prstGeom>
          <a:noFill/>
        </p:spPr>
        <p:txBody>
          <a:bodyPr wrap="square" rtlCol="0" anchor="t">
            <a:spAutoFit/>
          </a:bodyPr>
          <a:lstStyle/>
          <a:p>
            <a:pPr marL="165735" indent="-201930" algn="ctr">
              <a:spcBef>
                <a:spcPts val="600"/>
              </a:spcBef>
            </a:pPr>
            <a:r>
              <a:rPr lang="en-US" sz="1400" b="1">
                <a:solidFill>
                  <a:schemeClr val="bg1">
                    <a:lumMod val="50000"/>
                  </a:schemeClr>
                </a:solidFill>
              </a:rPr>
              <a:t>Front End Developer</a:t>
            </a:r>
            <a:endParaRPr lang="en-US" sz="1400" b="1">
              <a:solidFill>
                <a:srgbClr val="7F7F7F"/>
              </a:solidFill>
              <a:cs typeface="Calibri"/>
            </a:endParaRPr>
          </a:p>
          <a:p>
            <a:pPr marL="166320" indent="-202320" algn="ctr">
              <a:lnSpc>
                <a:spcPct val="100000"/>
              </a:lnSpc>
              <a:spcBef>
                <a:spcPts val="600"/>
              </a:spcBef>
            </a:pPr>
            <a:r>
              <a:rPr lang="en-US" sz="1400" b="1">
                <a:solidFill>
                  <a:schemeClr val="bg1">
                    <a:lumMod val="50000"/>
                  </a:schemeClr>
                </a:solidFill>
              </a:rPr>
              <a:t>Student, Masters of IT, </a:t>
            </a:r>
          </a:p>
          <a:p>
            <a:pPr marL="166320" indent="-202320" algn="ctr">
              <a:lnSpc>
                <a:spcPct val="100000"/>
              </a:lnSpc>
              <a:spcBef>
                <a:spcPts val="600"/>
              </a:spcBef>
            </a:pPr>
            <a:r>
              <a:rPr lang="en-US" sz="1400" b="1">
                <a:solidFill>
                  <a:schemeClr val="bg1">
                    <a:lumMod val="50000"/>
                  </a:schemeClr>
                </a:solidFill>
              </a:rPr>
              <a:t>Deakin University</a:t>
            </a:r>
          </a:p>
        </p:txBody>
      </p:sp>
      <p:sp>
        <p:nvSpPr>
          <p:cNvPr id="46" name="TextBox 45">
            <a:extLst>
              <a:ext uri="{FF2B5EF4-FFF2-40B4-BE49-F238E27FC236}">
                <a16:creationId xmlns:a16="http://schemas.microsoft.com/office/drawing/2014/main" id="{518988B1-2812-4D6E-8F9B-6B9AEE0E987B}"/>
              </a:ext>
            </a:extLst>
          </p:cNvPr>
          <p:cNvSpPr txBox="1"/>
          <p:nvPr/>
        </p:nvSpPr>
        <p:spPr>
          <a:xfrm>
            <a:off x="6499206" y="5741790"/>
            <a:ext cx="1813955" cy="307777"/>
          </a:xfrm>
          <a:prstGeom prst="rect">
            <a:avLst/>
          </a:prstGeom>
          <a:noFill/>
        </p:spPr>
        <p:txBody>
          <a:bodyPr wrap="square" rtlCol="0" anchor="t">
            <a:spAutoFit/>
          </a:bodyPr>
          <a:lstStyle/>
          <a:p>
            <a:pPr algn="ctr"/>
            <a:r>
              <a:rPr lang="en-US" sz="1400" b="1" err="1">
                <a:solidFill>
                  <a:srgbClr val="42CCCC"/>
                </a:solidFill>
                <a:latin typeface="Montserrat"/>
              </a:rPr>
              <a:t>Rohail</a:t>
            </a:r>
            <a:r>
              <a:rPr lang="en-US" sz="1400" b="1">
                <a:solidFill>
                  <a:srgbClr val="42CCCC"/>
                </a:solidFill>
                <a:latin typeface="Montserrat"/>
              </a:rPr>
              <a:t> Khan</a:t>
            </a:r>
          </a:p>
        </p:txBody>
      </p:sp>
      <p:pic>
        <p:nvPicPr>
          <p:cNvPr id="47" name="Picture Placeholder 4" descr="A person standing next to a tree&#10;&#10;Description generated with very high confidence">
            <a:extLst>
              <a:ext uri="{FF2B5EF4-FFF2-40B4-BE49-F238E27FC236}">
                <a16:creationId xmlns:a16="http://schemas.microsoft.com/office/drawing/2014/main" id="{606F8716-EAC6-43F7-9A96-C745516F2485}"/>
              </a:ext>
            </a:extLst>
          </p:cNvPr>
          <p:cNvPicPr>
            <a:picLocks noChangeAspect="1"/>
          </p:cNvPicPr>
          <p:nvPr/>
        </p:nvPicPr>
        <p:blipFill rotWithShape="1">
          <a:blip r:embed="rId6"/>
          <a:srcRect l="21372" t="1128" r="6637" b="1553"/>
          <a:stretch/>
        </p:blipFill>
        <p:spPr>
          <a:xfrm>
            <a:off x="6602320" y="3798302"/>
            <a:ext cx="1710738" cy="18072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8" name="TextBox 47">
            <a:extLst>
              <a:ext uri="{FF2B5EF4-FFF2-40B4-BE49-F238E27FC236}">
                <a16:creationId xmlns:a16="http://schemas.microsoft.com/office/drawing/2014/main" id="{1ED5422D-AA32-46EF-837C-312AD617A5AE}"/>
              </a:ext>
            </a:extLst>
          </p:cNvPr>
          <p:cNvSpPr txBox="1"/>
          <p:nvPr/>
        </p:nvSpPr>
        <p:spPr>
          <a:xfrm>
            <a:off x="8824479" y="6031300"/>
            <a:ext cx="2791893" cy="892552"/>
          </a:xfrm>
          <a:prstGeom prst="rect">
            <a:avLst/>
          </a:prstGeom>
          <a:noFill/>
        </p:spPr>
        <p:txBody>
          <a:bodyPr wrap="square" rtlCol="0" anchor="t">
            <a:spAutoFit/>
          </a:bodyPr>
          <a:lstStyle/>
          <a:p>
            <a:pPr marL="165735" indent="-201930" algn="ctr">
              <a:spcBef>
                <a:spcPts val="600"/>
              </a:spcBef>
            </a:pPr>
            <a:r>
              <a:rPr lang="en-US" sz="1400" b="1">
                <a:solidFill>
                  <a:schemeClr val="bg1">
                    <a:lumMod val="50000"/>
                  </a:schemeClr>
                </a:solidFill>
              </a:rPr>
              <a:t>Front End Developer</a:t>
            </a:r>
            <a:endParaRPr lang="en-US" sz="1400" b="1">
              <a:solidFill>
                <a:srgbClr val="7F7F7F"/>
              </a:solidFill>
              <a:cs typeface="Calibri"/>
            </a:endParaRPr>
          </a:p>
          <a:p>
            <a:pPr marL="166320" indent="-202320" algn="ctr">
              <a:lnSpc>
                <a:spcPct val="100000"/>
              </a:lnSpc>
              <a:spcBef>
                <a:spcPts val="600"/>
              </a:spcBef>
            </a:pPr>
            <a:r>
              <a:rPr lang="en-US" sz="1400" b="1">
                <a:solidFill>
                  <a:schemeClr val="bg1">
                    <a:lumMod val="50000"/>
                  </a:schemeClr>
                </a:solidFill>
              </a:rPr>
              <a:t>Student, Masters of IT, </a:t>
            </a:r>
          </a:p>
          <a:p>
            <a:pPr marL="166320" indent="-202320" algn="ctr">
              <a:lnSpc>
                <a:spcPct val="100000"/>
              </a:lnSpc>
              <a:spcBef>
                <a:spcPts val="600"/>
              </a:spcBef>
            </a:pPr>
            <a:r>
              <a:rPr lang="en-US" sz="1400" b="1">
                <a:solidFill>
                  <a:schemeClr val="bg1">
                    <a:lumMod val="50000"/>
                  </a:schemeClr>
                </a:solidFill>
              </a:rPr>
              <a:t>Deakin University</a:t>
            </a:r>
          </a:p>
        </p:txBody>
      </p:sp>
      <p:sp>
        <p:nvSpPr>
          <p:cNvPr id="49" name="TextBox 48">
            <a:extLst>
              <a:ext uri="{FF2B5EF4-FFF2-40B4-BE49-F238E27FC236}">
                <a16:creationId xmlns:a16="http://schemas.microsoft.com/office/drawing/2014/main" id="{CC5961C9-7CD9-49E5-AE08-2F5B882BA165}"/>
              </a:ext>
            </a:extLst>
          </p:cNvPr>
          <p:cNvSpPr txBox="1"/>
          <p:nvPr/>
        </p:nvSpPr>
        <p:spPr>
          <a:xfrm>
            <a:off x="8727697" y="5741791"/>
            <a:ext cx="2978520" cy="307777"/>
          </a:xfrm>
          <a:prstGeom prst="rect">
            <a:avLst/>
          </a:prstGeom>
          <a:noFill/>
        </p:spPr>
        <p:txBody>
          <a:bodyPr wrap="square" rtlCol="0" anchor="t">
            <a:spAutoFit/>
          </a:bodyPr>
          <a:lstStyle/>
          <a:p>
            <a:pPr algn="ctr"/>
            <a:r>
              <a:rPr lang="en-US" sz="1400" b="1" err="1">
                <a:solidFill>
                  <a:srgbClr val="42CCCC"/>
                </a:solidFill>
                <a:latin typeface="Montserrat" pitchFamily="2" charset="77"/>
              </a:rPr>
              <a:t>Pendayala</a:t>
            </a:r>
            <a:r>
              <a:rPr lang="en-US" sz="1400" b="1">
                <a:solidFill>
                  <a:srgbClr val="42CCCC"/>
                </a:solidFill>
                <a:latin typeface="Montserrat"/>
              </a:rPr>
              <a:t> </a:t>
            </a:r>
            <a:r>
              <a:rPr lang="en-US" sz="1400" b="1" err="1">
                <a:solidFill>
                  <a:srgbClr val="42CCCC"/>
                </a:solidFill>
                <a:latin typeface="Montserrat"/>
              </a:rPr>
              <a:t>Mohith</a:t>
            </a:r>
            <a:r>
              <a:rPr lang="en-US" sz="1400" b="1">
                <a:solidFill>
                  <a:srgbClr val="42CCCC"/>
                </a:solidFill>
                <a:latin typeface="Montserrat"/>
              </a:rPr>
              <a:t> Chowdary</a:t>
            </a:r>
            <a:endParaRPr lang="en-US"/>
          </a:p>
        </p:txBody>
      </p:sp>
      <p:pic>
        <p:nvPicPr>
          <p:cNvPr id="50" name="Picture Placeholder 4" descr="A person standing in front of a car&#10;&#10;Description generated with very high confidence">
            <a:extLst>
              <a:ext uri="{FF2B5EF4-FFF2-40B4-BE49-F238E27FC236}">
                <a16:creationId xmlns:a16="http://schemas.microsoft.com/office/drawing/2014/main" id="{DA37C99D-16B0-4524-BFC2-E1C201C5BBF7}"/>
              </a:ext>
            </a:extLst>
          </p:cNvPr>
          <p:cNvPicPr>
            <a:picLocks noChangeAspect="1"/>
          </p:cNvPicPr>
          <p:nvPr/>
        </p:nvPicPr>
        <p:blipFill rotWithShape="1">
          <a:blip r:embed="rId7">
            <a:extLst/>
          </a:blip>
          <a:srcRect l="20595" r="6095"/>
          <a:stretch/>
        </p:blipFill>
        <p:spPr>
          <a:xfrm>
            <a:off x="9320447" y="3799534"/>
            <a:ext cx="1814339" cy="18143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2" name="Picture Placeholder 4" descr="A person posing for the camera&#10;&#10;Description generated with very high confidence">
            <a:extLst>
              <a:ext uri="{FF2B5EF4-FFF2-40B4-BE49-F238E27FC236}">
                <a16:creationId xmlns:a16="http://schemas.microsoft.com/office/drawing/2014/main" id="{DB948647-D653-4EA0-851D-753C532B0B53}"/>
              </a:ext>
            </a:extLst>
          </p:cNvPr>
          <p:cNvPicPr>
            <a:picLocks noChangeAspect="1"/>
          </p:cNvPicPr>
          <p:nvPr/>
        </p:nvPicPr>
        <p:blipFill rotWithShape="1">
          <a:blip r:embed="rId8"/>
          <a:srcRect l="12644" t="2128" r="13793" b="-2837"/>
          <a:stretch/>
        </p:blipFill>
        <p:spPr>
          <a:xfrm>
            <a:off x="2509725" y="300123"/>
            <a:ext cx="1766461" cy="19760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35360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6C5EAB-81FF-4827-A160-22F4363C611A}"/>
              </a:ext>
            </a:extLst>
          </p:cNvPr>
          <p:cNvSpPr>
            <a:spLocks noGrp="1"/>
          </p:cNvSpPr>
          <p:nvPr>
            <p:ph type="title"/>
          </p:nvPr>
        </p:nvSpPr>
        <p:spPr/>
        <p:txBody>
          <a:bodyPr/>
          <a:lstStyle/>
          <a:p>
            <a:r>
              <a:rPr lang="en-IN"/>
              <a:t>Thank </a:t>
            </a:r>
            <a:r>
              <a:rPr lang="en-IN" b="0"/>
              <a:t>You.</a:t>
            </a:r>
          </a:p>
        </p:txBody>
      </p:sp>
      <p:pic>
        <p:nvPicPr>
          <p:cNvPr id="18" name="Picture Placeholder 16">
            <a:extLst>
              <a:ext uri="{FF2B5EF4-FFF2-40B4-BE49-F238E27FC236}">
                <a16:creationId xmlns:a16="http://schemas.microsoft.com/office/drawing/2014/main" id="{BA026684-ED32-4C82-8EFB-03E9E047EA33}"/>
              </a:ext>
            </a:extLst>
          </p:cNvPr>
          <p:cNvPicPr>
            <a:picLocks noGrp="1" noChangeAspect="1"/>
          </p:cNvPicPr>
          <p:nvPr>
            <p:ph type="pic" sz="quarter" idx="4294967295"/>
          </p:nvPr>
        </p:nvPicPr>
        <p:blipFill>
          <a:blip r:embed="rId2"/>
          <a:stretch>
            <a:fillRect/>
          </a:stretch>
        </p:blipFill>
        <p:spPr>
          <a:xfrm>
            <a:off x="0" y="1338469"/>
            <a:ext cx="4429125" cy="4423092"/>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pic>
      <p:sp>
        <p:nvSpPr>
          <p:cNvPr id="19" name="Hexagon 18" descr="Solid dark colored hexagon in the middle of image accent">
            <a:extLst>
              <a:ext uri="{FF2B5EF4-FFF2-40B4-BE49-F238E27FC236}">
                <a16:creationId xmlns:a16="http://schemas.microsoft.com/office/drawing/2014/main" id="{7CE8B54A-D8B2-498F-ACFB-31AC2DEB83FA}"/>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descr="Company initials and name in grouped text">
            <a:extLst>
              <a:ext uri="{FF2B5EF4-FFF2-40B4-BE49-F238E27FC236}">
                <a16:creationId xmlns:a16="http://schemas.microsoft.com/office/drawing/2014/main" id="{82C4EAC6-3E04-4614-86BA-A23C851754D9}"/>
              </a:ext>
            </a:extLst>
          </p:cNvPr>
          <p:cNvGrpSpPr/>
          <p:nvPr/>
        </p:nvGrpSpPr>
        <p:grpSpPr>
          <a:xfrm>
            <a:off x="2894962" y="3136611"/>
            <a:ext cx="2031325" cy="837772"/>
            <a:chOff x="2894962" y="3183266"/>
            <a:chExt cx="2031325" cy="837772"/>
          </a:xfrm>
        </p:grpSpPr>
        <p:sp>
          <p:nvSpPr>
            <p:cNvPr id="21" name="TextBox 20">
              <a:extLst>
                <a:ext uri="{FF2B5EF4-FFF2-40B4-BE49-F238E27FC236}">
                  <a16:creationId xmlns:a16="http://schemas.microsoft.com/office/drawing/2014/main" id="{A20626FA-81E3-4C45-BF2D-D52CF6D96238}"/>
                </a:ext>
              </a:extLst>
            </p:cNvPr>
            <p:cNvSpPr txBox="1"/>
            <p:nvPr/>
          </p:nvSpPr>
          <p:spPr>
            <a:xfrm>
              <a:off x="2894962" y="3183266"/>
              <a:ext cx="2031325" cy="584775"/>
            </a:xfrm>
            <a:prstGeom prst="rect">
              <a:avLst/>
            </a:prstGeom>
            <a:noFill/>
          </p:spPr>
          <p:txBody>
            <a:bodyPr wrap="none" rtlCol="0">
              <a:spAutoFit/>
            </a:bodyPr>
            <a:lstStyle/>
            <a:p>
              <a:r>
                <a:rPr lang="en-US" sz="3200" b="1">
                  <a:solidFill>
                    <a:schemeClr val="bg1"/>
                  </a:solidFill>
                  <a:latin typeface="Arial Black" panose="020B0A04020102020204" pitchFamily="34" charset="0"/>
                </a:rPr>
                <a:t>ADSEI-B</a:t>
              </a:r>
              <a:endParaRPr lang="en-IN" sz="3200" b="1">
                <a:solidFill>
                  <a:schemeClr val="bg1"/>
                </a:solidFill>
                <a:latin typeface="Arial Black" panose="020B0A04020102020204" pitchFamily="34" charset="0"/>
              </a:endParaRPr>
            </a:p>
          </p:txBody>
        </p:sp>
        <p:sp>
          <p:nvSpPr>
            <p:cNvPr id="22" name="TextBox 21">
              <a:extLst>
                <a:ext uri="{FF2B5EF4-FFF2-40B4-BE49-F238E27FC236}">
                  <a16:creationId xmlns:a16="http://schemas.microsoft.com/office/drawing/2014/main" id="{D6E86452-6AEA-4380-9682-AB26317ADB62}"/>
                </a:ext>
              </a:extLst>
            </p:cNvPr>
            <p:cNvSpPr txBox="1"/>
            <p:nvPr/>
          </p:nvSpPr>
          <p:spPr>
            <a:xfrm>
              <a:off x="2955850" y="3713261"/>
              <a:ext cx="184731" cy="307777"/>
            </a:xfrm>
            <a:prstGeom prst="rect">
              <a:avLst/>
            </a:prstGeom>
            <a:noFill/>
          </p:spPr>
          <p:txBody>
            <a:bodyPr wrap="none" rtlCol="0">
              <a:spAutoFit/>
            </a:bodyPr>
            <a:lstStyle/>
            <a:p>
              <a:endParaRPr lang="en-IN" sz="1400">
                <a:solidFill>
                  <a:schemeClr val="bg1"/>
                </a:solidFill>
                <a:cs typeface="Calibri Light" panose="020F0302020204030204" pitchFamily="34" charset="0"/>
              </a:endParaRPr>
            </a:p>
          </p:txBody>
        </p:sp>
      </p:grpSp>
    </p:spTree>
    <p:extLst>
      <p:ext uri="{BB962C8B-B14F-4D97-AF65-F5344CB8AC3E}">
        <p14:creationId xmlns:p14="http://schemas.microsoft.com/office/powerpoint/2010/main" val="226095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784" r="20784"/>
          <a:stretch>
            <a:fillRect/>
          </a:stretch>
        </p:blipFill>
        <p:spPr/>
      </p:pic>
      <p:sp>
        <p:nvSpPr>
          <p:cNvPr id="10" name="Hexagon 9" descr="Solid dark colored hexagon in the middle of image accent">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descr="Company initials and name grouped block">
            <a:extLst>
              <a:ext uri="{FF2B5EF4-FFF2-40B4-BE49-F238E27FC236}">
                <a16:creationId xmlns:a16="http://schemas.microsoft.com/office/drawing/2014/main" id="{91C1EA1C-1F3E-4109-905A-96F1DC0515BC}"/>
              </a:ext>
            </a:extLst>
          </p:cNvPr>
          <p:cNvGrpSpPr/>
          <p:nvPr/>
        </p:nvGrpSpPr>
        <p:grpSpPr>
          <a:xfrm>
            <a:off x="2894962" y="3005490"/>
            <a:ext cx="2080172" cy="811986"/>
            <a:chOff x="2894962" y="3052145"/>
            <a:chExt cx="2080172" cy="811986"/>
          </a:xfrm>
        </p:grpSpPr>
        <p:sp>
          <p:nvSpPr>
            <p:cNvPr id="7" name="TextBox 6">
              <a:extLst>
                <a:ext uri="{FF2B5EF4-FFF2-40B4-BE49-F238E27FC236}">
                  <a16:creationId xmlns:a16="http://schemas.microsoft.com/office/drawing/2014/main" id="{4835BE9C-E4C1-41B7-ACD8-7ABEC8DF5F24}"/>
                </a:ext>
              </a:extLst>
            </p:cNvPr>
            <p:cNvSpPr txBox="1"/>
            <p:nvPr/>
          </p:nvSpPr>
          <p:spPr>
            <a:xfrm>
              <a:off x="2894962" y="3052145"/>
              <a:ext cx="2031325" cy="584775"/>
            </a:xfrm>
            <a:prstGeom prst="rect">
              <a:avLst/>
            </a:prstGeom>
            <a:noFill/>
          </p:spPr>
          <p:txBody>
            <a:bodyPr wrap="none" rtlCol="0">
              <a:spAutoFit/>
            </a:bodyPr>
            <a:lstStyle/>
            <a:p>
              <a:r>
                <a:rPr lang="en-US" sz="3200" b="1">
                  <a:latin typeface="Arial Black" panose="020B0A04020102020204" pitchFamily="34" charset="0"/>
                </a:rPr>
                <a:t>ADSEI-B</a:t>
              </a:r>
              <a:endParaRPr lang="en-IN" sz="3200" b="1">
                <a:latin typeface="Arial Black" panose="020B0A04020102020204" pitchFamily="34" charset="0"/>
              </a:endParaRPr>
            </a:p>
          </p:txBody>
        </p:sp>
        <p:sp>
          <p:nvSpPr>
            <p:cNvPr id="9" name="TextBox 8">
              <a:extLst>
                <a:ext uri="{FF2B5EF4-FFF2-40B4-BE49-F238E27FC236}">
                  <a16:creationId xmlns:a16="http://schemas.microsoft.com/office/drawing/2014/main" id="{64052DBB-CC72-4F59-92CE-00AB25EFF3F6}"/>
                </a:ext>
              </a:extLst>
            </p:cNvPr>
            <p:cNvSpPr txBox="1"/>
            <p:nvPr/>
          </p:nvSpPr>
          <p:spPr>
            <a:xfrm>
              <a:off x="2929509" y="3556354"/>
              <a:ext cx="2045625" cy="307777"/>
            </a:xfrm>
            <a:prstGeom prst="rect">
              <a:avLst/>
            </a:prstGeom>
            <a:noFill/>
          </p:spPr>
          <p:txBody>
            <a:bodyPr wrap="none" rtlCol="0">
              <a:spAutoFit/>
            </a:bodyPr>
            <a:lstStyle/>
            <a:p>
              <a:r>
                <a:rPr lang="en-IN" sz="1400">
                  <a:cs typeface="Calibri Light" panose="020F0302020204030204" pitchFamily="34" charset="0"/>
                </a:rPr>
                <a:t>Data Visualization Project</a:t>
              </a:r>
            </a:p>
          </p:txBody>
        </p:sp>
      </p:gr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p:txBody>
          <a:bodyPr/>
          <a:lstStyle/>
          <a:p>
            <a:r>
              <a:rPr lang="en-IN"/>
              <a:t>Topics</a:t>
            </a:r>
            <a:endParaRPr lang="en-IN" b="0">
              <a:latin typeface="Calibri Light" panose="020F0302020204030204" pitchFamily="34" charset="0"/>
            </a:endParaRPr>
          </a:p>
        </p:txBody>
      </p:sp>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a:xfrm>
            <a:off x="6283842" y="3792046"/>
            <a:ext cx="4911633" cy="2661764"/>
          </a:xfrm>
        </p:spPr>
        <p:txBody>
          <a:bodyPr anchor="t">
            <a:normAutofit fontScale="92500" lnSpcReduction="10000"/>
          </a:bodyPr>
          <a:lstStyle/>
          <a:p>
            <a:r>
              <a:rPr lang="en-US"/>
              <a:t>Client’s Overview</a:t>
            </a:r>
          </a:p>
          <a:p>
            <a:r>
              <a:rPr lang="en-US"/>
              <a:t>Problem Definition</a:t>
            </a:r>
          </a:p>
          <a:p>
            <a:r>
              <a:rPr lang="en-US"/>
              <a:t>Our approach</a:t>
            </a:r>
          </a:p>
          <a:p>
            <a:r>
              <a:rPr lang="en-US"/>
              <a:t>Selection of Data</a:t>
            </a:r>
          </a:p>
          <a:p>
            <a:r>
              <a:rPr lang="en-US"/>
              <a:t>Selection of Tools</a:t>
            </a:r>
          </a:p>
          <a:p>
            <a:r>
              <a:rPr lang="en-US"/>
              <a:t>Our Roadmap</a:t>
            </a:r>
          </a:p>
          <a:p>
            <a:r>
              <a:rPr lang="en-US"/>
              <a:t>Team</a:t>
            </a:r>
          </a:p>
          <a:p>
            <a:endParaRPr lang="en-US"/>
          </a:p>
          <a:p>
            <a:endParaRPr lang="en-US"/>
          </a:p>
        </p:txBody>
      </p:sp>
    </p:spTree>
    <p:extLst>
      <p:ext uri="{BB962C8B-B14F-4D97-AF65-F5344CB8AC3E}">
        <p14:creationId xmlns:p14="http://schemas.microsoft.com/office/powerpoint/2010/main" val="4292661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p:txBody>
          <a:bodyPr/>
          <a:lstStyle/>
          <a:p>
            <a:r>
              <a:rPr lang="en-IN"/>
              <a:t>Client’s Overview</a:t>
            </a:r>
            <a:endParaRPr lang="en-IN" b="0"/>
          </a:p>
        </p:txBody>
      </p:sp>
      <p:sp>
        <p:nvSpPr>
          <p:cNvPr id="43" name="Text Placeholder 8">
            <a:extLst>
              <a:ext uri="{FF2B5EF4-FFF2-40B4-BE49-F238E27FC236}">
                <a16:creationId xmlns:a16="http://schemas.microsoft.com/office/drawing/2014/main" id="{EA7C22CB-613A-4C0B-90B3-4A405F793D3C}"/>
              </a:ext>
            </a:extLst>
          </p:cNvPr>
          <p:cNvSpPr>
            <a:spLocks noGrp="1"/>
          </p:cNvSpPr>
          <p:nvPr>
            <p:ph type="body" sz="quarter" idx="13"/>
          </p:nvPr>
        </p:nvSpPr>
        <p:spPr/>
        <p:txBody>
          <a:bodyPr/>
          <a:lstStyle/>
          <a:p>
            <a:endParaRPr lang="en-IN"/>
          </a:p>
        </p:txBody>
      </p:sp>
      <p:sp>
        <p:nvSpPr>
          <p:cNvPr id="42" name="Content Placeholder 6">
            <a:extLst>
              <a:ext uri="{FF2B5EF4-FFF2-40B4-BE49-F238E27FC236}">
                <a16:creationId xmlns:a16="http://schemas.microsoft.com/office/drawing/2014/main" id="{55EACD59-7C51-4810-94C6-BCB4D12346DC}"/>
              </a:ext>
            </a:extLst>
          </p:cNvPr>
          <p:cNvSpPr>
            <a:spLocks noGrp="1"/>
          </p:cNvSpPr>
          <p:nvPr>
            <p:ph idx="1"/>
          </p:nvPr>
        </p:nvSpPr>
        <p:spPr>
          <a:xfrm>
            <a:off x="531378" y="3196915"/>
            <a:ext cx="6319996" cy="2958275"/>
          </a:xfrm>
        </p:spPr>
        <p:txBody>
          <a:bodyPr>
            <a:normAutofit fontScale="92500" lnSpcReduction="10000"/>
          </a:bodyPr>
          <a:lstStyle/>
          <a:p>
            <a:pPr lvl="0"/>
            <a:r>
              <a:rPr lang="en-GB"/>
              <a:t>ADSEI is an Australian Data Science Education Institute.</a:t>
            </a:r>
          </a:p>
          <a:p>
            <a:pPr lvl="0"/>
            <a:r>
              <a:rPr lang="en-GB"/>
              <a:t>ADSEI are registered charity using Data Science to engage students with technology and give them the tools they need to create real and positive change in their communities.</a:t>
            </a:r>
          </a:p>
          <a:p>
            <a:pPr lvl="0"/>
            <a:r>
              <a:rPr lang="en-GB"/>
              <a:t>ADSEI aims to support teachers to use Data Science to create genuine learning opportunities within their own disciplines.</a:t>
            </a:r>
            <a:r>
              <a:rPr lang="en-US"/>
              <a:t> </a:t>
            </a:r>
          </a:p>
        </p:txBody>
      </p:sp>
      <p:pic>
        <p:nvPicPr>
          <p:cNvPr id="59" name="Picture Placeholder 58">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2"/>
          <a:stretch>
            <a:fillRect/>
          </a:stretch>
        </p:blipFill>
        <p:spPr>
          <a:xfrm>
            <a:off x="5259927" y="1659423"/>
            <a:ext cx="6932073" cy="5198577"/>
          </a:xfrm>
        </p:spPr>
      </p:pic>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IN" smtClean="0"/>
              <a:pPr/>
              <a:t>3</a:t>
            </a:fld>
            <a:endParaRPr lang="en-IN"/>
          </a:p>
        </p:txBody>
      </p:sp>
      <p:pic>
        <p:nvPicPr>
          <p:cNvPr id="8" name="Picture 7">
            <a:extLst>
              <a:ext uri="{FF2B5EF4-FFF2-40B4-BE49-F238E27FC236}">
                <a16:creationId xmlns:a16="http://schemas.microsoft.com/office/drawing/2014/main" id="{17E4D7DF-9C9E-4062-911B-ECB978399388}"/>
              </a:ext>
            </a:extLst>
          </p:cNvPr>
          <p:cNvPicPr>
            <a:picLocks noChangeAspect="1"/>
          </p:cNvPicPr>
          <p:nvPr/>
        </p:nvPicPr>
        <p:blipFill>
          <a:blip r:embed="rId3"/>
          <a:stretch>
            <a:fillRect/>
          </a:stretch>
        </p:blipFill>
        <p:spPr>
          <a:xfrm>
            <a:off x="10850295" y="66260"/>
            <a:ext cx="1333577" cy="1331843"/>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FED67F76-694B-4EDE-91E2-18F06C191E25}"/>
              </a:ext>
            </a:extLst>
          </p:cNvPr>
          <p:cNvPicPr>
            <a:picLocks noChangeAspect="1"/>
          </p:cNvPicPr>
          <p:nvPr/>
        </p:nvPicPr>
        <p:blipFill>
          <a:blip r:embed="rId4"/>
          <a:stretch>
            <a:fillRect/>
          </a:stretch>
        </p:blipFill>
        <p:spPr>
          <a:xfrm>
            <a:off x="1590137" y="264426"/>
            <a:ext cx="1305515" cy="1740686"/>
          </a:xfrm>
          <a:prstGeom prst="rect">
            <a:avLst/>
          </a:prstGeom>
        </p:spPr>
      </p:pic>
      <p:sp>
        <p:nvSpPr>
          <p:cNvPr id="12" name="Footer Placeholder 10">
            <a:extLst>
              <a:ext uri="{FF2B5EF4-FFF2-40B4-BE49-F238E27FC236}">
                <a16:creationId xmlns:a16="http://schemas.microsoft.com/office/drawing/2014/main" id="{00097283-27AF-4538-A0A6-20D85D2BF892}"/>
              </a:ext>
            </a:extLst>
          </p:cNvPr>
          <p:cNvSpPr txBox="1">
            <a:spLocks/>
          </p:cNvSpPr>
          <p:nvPr/>
        </p:nvSpPr>
        <p:spPr>
          <a:xfrm>
            <a:off x="-1219147" y="6538912"/>
            <a:ext cx="4114800" cy="365125"/>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noFill/>
        </p:spPr>
        <p:txBody>
          <a:bodyPr wrap="square" rIns="365760" anchor="ctr">
            <a:noAutofit/>
          </a:bodyPr>
          <a:lstStyle>
            <a:lvl1pPr marL="0" indent="0" algn="r" defTabSz="914400" rtl="0" eaLnBrk="1" latinLnBrk="0" hangingPunct="1">
              <a:lnSpc>
                <a:spcPct val="90000"/>
              </a:lnSpc>
              <a:spcBef>
                <a:spcPts val="1000"/>
              </a:spcBef>
              <a:buClr>
                <a:srgbClr val="2E7A40"/>
              </a:buClr>
              <a:buFont typeface="Arial" panose="020B0604020202020204" pitchFamily="34" charset="0"/>
              <a:buNone/>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a:t>Source: </a:t>
            </a:r>
            <a:r>
              <a:rPr lang="en-IN" sz="1800">
                <a:hlinkClick r:id="rId5"/>
              </a:rPr>
              <a:t>https://adsei.org/</a:t>
            </a:r>
            <a:r>
              <a:rPr lang="en-IN" sz="1800"/>
              <a:t> </a:t>
            </a:r>
          </a:p>
        </p:txBody>
      </p:sp>
    </p:spTree>
    <p:extLst>
      <p:ext uri="{BB962C8B-B14F-4D97-AF65-F5344CB8AC3E}">
        <p14:creationId xmlns:p14="http://schemas.microsoft.com/office/powerpoint/2010/main" val="3205466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p:txBody>
          <a:bodyPr/>
          <a:lstStyle/>
          <a:p>
            <a:r>
              <a:rPr lang="en-IN"/>
              <a:t>Problem Definition</a:t>
            </a:r>
            <a:endParaRPr lang="en-IN" b="0"/>
          </a:p>
        </p:txBody>
      </p:sp>
      <p:sp>
        <p:nvSpPr>
          <p:cNvPr id="9" name="Text Placeholder 8">
            <a:extLst>
              <a:ext uri="{FF2B5EF4-FFF2-40B4-BE49-F238E27FC236}">
                <a16:creationId xmlns:a16="http://schemas.microsoft.com/office/drawing/2014/main" id="{53469036-D1FB-4164-96AE-B6D8CECCFC96}"/>
              </a:ext>
            </a:extLst>
          </p:cNvPr>
          <p:cNvSpPr>
            <a:spLocks noGrp="1"/>
          </p:cNvSpPr>
          <p:nvPr>
            <p:ph type="body" sz="quarter" idx="13"/>
          </p:nvPr>
        </p:nvSpPr>
        <p:spPr>
          <a:xfrm>
            <a:off x="44417" y="2527875"/>
            <a:ext cx="6536042" cy="695158"/>
          </a:xfrm>
        </p:spPr>
        <p:txBody>
          <a:bodyPr/>
          <a:lstStyle/>
          <a:p>
            <a:pPr algn="ctr"/>
            <a:r>
              <a:rPr lang="da-DK" sz="1800"/>
              <a:t>Visualization of a selected data set for meaningful insight generation.</a:t>
            </a:r>
            <a:endParaRPr lang="en-IN" sz="180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31378" y="3211887"/>
            <a:ext cx="5763405" cy="2958275"/>
          </a:xfrm>
        </p:spPr>
        <p:txBody>
          <a:bodyPr>
            <a:normAutofit fontScale="85000" lnSpcReduction="20000"/>
          </a:bodyPr>
          <a:lstStyle/>
          <a:p>
            <a:pPr lvl="0" algn="just"/>
            <a:r>
              <a:rPr lang="en-US"/>
              <a:t>We are in an era where </a:t>
            </a:r>
            <a:r>
              <a:rPr lang="en-GB"/>
              <a:t>data has a number of hidden things abstracted.</a:t>
            </a:r>
          </a:p>
          <a:p>
            <a:pPr lvl="0" algn="just"/>
            <a:r>
              <a:rPr lang="en-US"/>
              <a:t>Deriving information from these raw datasets help in adding a meaningful conclusion. One of the approaches to perform it is to develop a tool that helps for visualizing data-sets in different meaningful patterns. </a:t>
            </a:r>
          </a:p>
          <a:p>
            <a:pPr lvl="0" algn="just"/>
            <a:r>
              <a:rPr lang="en-GB"/>
              <a:t>The main aim of this project is to deduce visualization pattern of selected data set that would help teachers and their class to explore it in an interactive, engaging way deriving various meaningful insights.</a:t>
            </a:r>
            <a:r>
              <a:rPr lang="en-US"/>
              <a:t> </a:t>
            </a:r>
          </a:p>
        </p:txBody>
      </p:sp>
      <p:pic>
        <p:nvPicPr>
          <p:cNvPr id="13" name="Picture Placeholder 12">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a:blip r:embed="rId2"/>
          <a:stretch>
            <a:fillRect/>
          </a:stretch>
        </p:blipFill>
        <p:spPr>
          <a:xfrm>
            <a:off x="5069985" y="0"/>
            <a:ext cx="7122015" cy="6857999"/>
          </a:xfrm>
        </p:spPr>
      </p:pic>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IN" smtClean="0"/>
              <a:pPr/>
              <a:t>4</a:t>
            </a:fld>
            <a:endParaRPr lang="en-IN"/>
          </a:p>
        </p:txBody>
      </p:sp>
      <p:pic>
        <p:nvPicPr>
          <p:cNvPr id="8" name="Picture 7">
            <a:extLst>
              <a:ext uri="{FF2B5EF4-FFF2-40B4-BE49-F238E27FC236}">
                <a16:creationId xmlns:a16="http://schemas.microsoft.com/office/drawing/2014/main" id="{CF5BB47E-A925-45EB-857F-22CA8430EC72}"/>
              </a:ext>
            </a:extLst>
          </p:cNvPr>
          <p:cNvPicPr>
            <a:picLocks noChangeAspect="1"/>
          </p:cNvPicPr>
          <p:nvPr/>
        </p:nvPicPr>
        <p:blipFill>
          <a:blip r:embed="rId3"/>
          <a:stretch>
            <a:fillRect/>
          </a:stretch>
        </p:blipFill>
        <p:spPr>
          <a:xfrm>
            <a:off x="10850295" y="66260"/>
            <a:ext cx="1333577" cy="1331843"/>
          </a:xfrm>
          <a:prstGeom prst="rect">
            <a:avLst/>
          </a:prstGeom>
        </p:spPr>
      </p:pic>
    </p:spTree>
    <p:extLst>
      <p:ext uri="{BB962C8B-B14F-4D97-AF65-F5344CB8AC3E}">
        <p14:creationId xmlns:p14="http://schemas.microsoft.com/office/powerpoint/2010/main" val="97200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ZA"/>
              <a:t>Our Approach</a:t>
            </a:r>
            <a:endParaRPr lang="en-IN"/>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endParaRPr lang="da-DK"/>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p:txBody>
          <a:bodyPr/>
          <a:lstStyle/>
          <a:p>
            <a:r>
              <a:rPr lang="en-IN"/>
              <a:t>Data Selection</a:t>
            </a:r>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89377" y="2900453"/>
            <a:ext cx="3908159" cy="3217772"/>
          </a:xfrm>
        </p:spPr>
        <p:txBody>
          <a:bodyPr anchor="t">
            <a:normAutofit/>
          </a:bodyPr>
          <a:lstStyle/>
          <a:p>
            <a:pPr marL="457200" lvl="1" indent="0" algn="just">
              <a:buClr>
                <a:schemeClr val="accent2"/>
              </a:buClr>
              <a:buNone/>
            </a:pPr>
            <a:r>
              <a:rPr lang="en-IN" sz="2400"/>
              <a:t>At this stage</a:t>
            </a:r>
            <a:r>
              <a:rPr lang="en-IN" sz="2400">
                <a:cs typeface="Calibri"/>
              </a:rPr>
              <a:t>, we will chose the most appropriate data having wider scope and priority.</a:t>
            </a:r>
            <a:endParaRPr lang="en-US">
              <a:cs typeface="Calibri"/>
            </a:endParaRP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4504562" y="2104888"/>
            <a:ext cx="5475600" cy="781188"/>
          </a:xfrm>
        </p:spPr>
        <p:txBody>
          <a:bodyPr/>
          <a:lstStyle/>
          <a:p>
            <a:r>
              <a:rPr lang="en-IN"/>
              <a:t>Data</a:t>
            </a:r>
            <a:r>
              <a:rPr lang="en-IN">
                <a:cs typeface="Calibri"/>
              </a:rPr>
              <a:t> Cleansing</a:t>
            </a:r>
          </a:p>
        </p:txBody>
      </p:sp>
      <p:sp>
        <p:nvSpPr>
          <p:cNvPr id="18" name="Content Placeholder 17">
            <a:extLst>
              <a:ext uri="{FF2B5EF4-FFF2-40B4-BE49-F238E27FC236}">
                <a16:creationId xmlns:a16="http://schemas.microsoft.com/office/drawing/2014/main" id="{C955AFB3-173C-4848-B3E9-1375591B297E}"/>
              </a:ext>
            </a:extLst>
          </p:cNvPr>
          <p:cNvSpPr>
            <a:spLocks noGrp="1"/>
          </p:cNvSpPr>
          <p:nvPr>
            <p:ph sz="quarter" idx="15"/>
          </p:nvPr>
        </p:nvSpPr>
        <p:spPr>
          <a:xfrm>
            <a:off x="3756939" y="2900454"/>
            <a:ext cx="4138506" cy="3260903"/>
          </a:xfrm>
        </p:spPr>
        <p:txBody>
          <a:bodyPr anchor="t">
            <a:normAutofit/>
          </a:bodyPr>
          <a:lstStyle/>
          <a:p>
            <a:pPr lvl="1" algn="just">
              <a:buClr>
                <a:schemeClr val="accent2"/>
              </a:buClr>
            </a:pPr>
            <a:r>
              <a:rPr lang="en-IN" sz="2400"/>
              <a:t>We</a:t>
            </a:r>
            <a:r>
              <a:rPr lang="en-IN" sz="2400">
                <a:cs typeface="Calibri"/>
              </a:rPr>
              <a:t> perform filtrations as per the requirement using different platforms for necessary visualizations. </a:t>
            </a:r>
            <a:endParaRPr lang="en-US">
              <a:cs typeface="Calibri"/>
            </a:endParaRP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IN" smtClean="0"/>
              <a:pPr/>
              <a:t>5</a:t>
            </a:fld>
            <a:endParaRPr lang="en-IN"/>
          </a:p>
        </p:txBody>
      </p:sp>
      <p:pic>
        <p:nvPicPr>
          <p:cNvPr id="10" name="Picture 9">
            <a:extLst>
              <a:ext uri="{FF2B5EF4-FFF2-40B4-BE49-F238E27FC236}">
                <a16:creationId xmlns:a16="http://schemas.microsoft.com/office/drawing/2014/main" id="{8F0EB09E-A2BB-4C4F-8FB8-09D597A2B346}"/>
              </a:ext>
            </a:extLst>
          </p:cNvPr>
          <p:cNvPicPr>
            <a:picLocks noChangeAspect="1"/>
          </p:cNvPicPr>
          <p:nvPr/>
        </p:nvPicPr>
        <p:blipFill>
          <a:blip r:embed="rId2"/>
          <a:stretch>
            <a:fillRect/>
          </a:stretch>
        </p:blipFill>
        <p:spPr>
          <a:xfrm>
            <a:off x="10850295" y="66260"/>
            <a:ext cx="1333577" cy="1331843"/>
          </a:xfrm>
          <a:prstGeom prst="rect">
            <a:avLst/>
          </a:prstGeom>
        </p:spPr>
      </p:pic>
      <p:sp>
        <p:nvSpPr>
          <p:cNvPr id="2" name="Text Placeholder 16">
            <a:extLst>
              <a:ext uri="{FF2B5EF4-FFF2-40B4-BE49-F238E27FC236}">
                <a16:creationId xmlns:a16="http://schemas.microsoft.com/office/drawing/2014/main" id="{E3F3EC8B-3AC2-4717-93EF-A32D863E5476}"/>
              </a:ext>
            </a:extLst>
          </p:cNvPr>
          <p:cNvSpPr txBox="1">
            <a:spLocks/>
          </p:cNvSpPr>
          <p:nvPr/>
        </p:nvSpPr>
        <p:spPr>
          <a:xfrm>
            <a:off x="8165037" y="2156646"/>
            <a:ext cx="5475600" cy="781188"/>
          </a:xfrm>
          <a:prstGeom prst="rect">
            <a:avLst/>
          </a:prstGeom>
        </p:spPr>
        <p:txBody>
          <a:bodyPr anchor="b">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a:t>Data</a:t>
            </a:r>
            <a:r>
              <a:rPr lang="en-IN">
                <a:cs typeface="Calibri"/>
              </a:rPr>
              <a:t> Visualization</a:t>
            </a:r>
            <a:endParaRPr lang="en-US"/>
          </a:p>
        </p:txBody>
      </p:sp>
      <p:sp>
        <p:nvSpPr>
          <p:cNvPr id="3" name="Content Placeholder 17">
            <a:extLst>
              <a:ext uri="{FF2B5EF4-FFF2-40B4-BE49-F238E27FC236}">
                <a16:creationId xmlns:a16="http://schemas.microsoft.com/office/drawing/2014/main" id="{8F752AC9-3FAC-456F-BF25-CA81FDDBD47C}"/>
              </a:ext>
            </a:extLst>
          </p:cNvPr>
          <p:cNvSpPr txBox="1">
            <a:spLocks/>
          </p:cNvSpPr>
          <p:nvPr/>
        </p:nvSpPr>
        <p:spPr>
          <a:xfrm>
            <a:off x="7446169" y="2894703"/>
            <a:ext cx="4138506" cy="3260903"/>
          </a:xfrm>
          <a:prstGeom prst="rect">
            <a:avLst/>
          </a:prstGeom>
        </p:spPr>
        <p:txBody>
          <a:bodyPr anchor="t">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buClr>
                <a:schemeClr val="accent2"/>
              </a:buClr>
            </a:pPr>
            <a:r>
              <a:rPr lang="en-IN" sz="2400"/>
              <a:t>The</a:t>
            </a:r>
            <a:r>
              <a:rPr lang="en-IN" sz="2400">
                <a:cs typeface="Calibri"/>
              </a:rPr>
              <a:t> data shall be visualized using different models as scatterplots, histograms, pie charts, statistical findings, etc. as per users selection. </a:t>
            </a:r>
            <a:endParaRPr lang="en-IN">
              <a:cs typeface="Calibri"/>
            </a:endParaRPr>
          </a:p>
        </p:txBody>
      </p:sp>
      <p:sp>
        <p:nvSpPr>
          <p:cNvPr id="20" name="Text Placeholder 16">
            <a:extLst>
              <a:ext uri="{FF2B5EF4-FFF2-40B4-BE49-F238E27FC236}">
                <a16:creationId xmlns:a16="http://schemas.microsoft.com/office/drawing/2014/main" id="{39A22453-D02C-46E7-BA78-F702085D8AC8}"/>
              </a:ext>
            </a:extLst>
          </p:cNvPr>
          <p:cNvSpPr txBox="1">
            <a:spLocks/>
          </p:cNvSpPr>
          <p:nvPr/>
        </p:nvSpPr>
        <p:spPr>
          <a:xfrm>
            <a:off x="3995603" y="4701438"/>
            <a:ext cx="5475600" cy="781188"/>
          </a:xfrm>
          <a:prstGeom prst="rect">
            <a:avLst/>
          </a:prstGeom>
        </p:spPr>
        <p:txBody>
          <a:bodyPr anchor="b">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a:t>Data</a:t>
            </a:r>
            <a:r>
              <a:rPr lang="en-IN">
                <a:cs typeface="Calibri"/>
              </a:rPr>
              <a:t> Prediction (Future Scope)</a:t>
            </a:r>
            <a:endParaRPr lang="en-US">
              <a:cs typeface="Calibri"/>
            </a:endParaRPr>
          </a:p>
        </p:txBody>
      </p:sp>
      <p:sp>
        <p:nvSpPr>
          <p:cNvPr id="22" name="Content Placeholder 17">
            <a:extLst>
              <a:ext uri="{FF2B5EF4-FFF2-40B4-BE49-F238E27FC236}">
                <a16:creationId xmlns:a16="http://schemas.microsoft.com/office/drawing/2014/main" id="{D72E488B-EE23-413D-B9F7-042295E75E28}"/>
              </a:ext>
            </a:extLst>
          </p:cNvPr>
          <p:cNvSpPr txBox="1">
            <a:spLocks/>
          </p:cNvSpPr>
          <p:nvPr/>
        </p:nvSpPr>
        <p:spPr>
          <a:xfrm>
            <a:off x="1177640" y="5540136"/>
            <a:ext cx="9918203" cy="3260903"/>
          </a:xfrm>
          <a:prstGeom prst="rect">
            <a:avLst/>
          </a:prstGeom>
        </p:spPr>
        <p:txBody>
          <a:bodyPr anchor="t">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buClr>
                <a:schemeClr val="accent2"/>
              </a:buClr>
            </a:pPr>
            <a:r>
              <a:rPr lang="en-IN" sz="2400"/>
              <a:t>A</a:t>
            </a:r>
            <a:r>
              <a:rPr lang="en-IN" sz="2400">
                <a:cs typeface="Calibri"/>
              </a:rPr>
              <a:t> simple prediction shall be deduced on basis of the data analysed for example, what will be the temperature in 2030, etc.  </a:t>
            </a:r>
            <a:endParaRPr lang="en-IN">
              <a:cs typeface="Calibri"/>
            </a:endParaRPr>
          </a:p>
        </p:txBody>
      </p:sp>
    </p:spTree>
    <p:extLst>
      <p:ext uri="{BB962C8B-B14F-4D97-AF65-F5344CB8AC3E}">
        <p14:creationId xmlns:p14="http://schemas.microsoft.com/office/powerpoint/2010/main" val="3891516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3">
            <a:extLst>
              <a:ext uri="{FF2B5EF4-FFF2-40B4-BE49-F238E27FC236}">
                <a16:creationId xmlns:a16="http://schemas.microsoft.com/office/drawing/2014/main" id="{92896B42-4638-40D0-8887-7AB8D1D86B3D}"/>
              </a:ext>
            </a:extLst>
          </p:cNvPr>
          <p:cNvSpPr>
            <a:spLocks noGrp="1"/>
          </p:cNvSpPr>
          <p:nvPr>
            <p:ph type="title"/>
          </p:nvPr>
        </p:nvSpPr>
        <p:spPr>
          <a:xfrm>
            <a:off x="303018" y="209028"/>
            <a:ext cx="8333222" cy="1147969"/>
          </a:xfrm>
        </p:spPr>
        <p:txBody>
          <a:bodyPr/>
          <a:lstStyle/>
          <a:p>
            <a:r>
              <a:rPr lang="en-ZA"/>
              <a:t>Data Selection</a:t>
            </a:r>
            <a:endParaRPr lang="en-IN" b="0"/>
          </a:p>
        </p:txBody>
      </p:sp>
      <p:sp>
        <p:nvSpPr>
          <p:cNvPr id="17" name="Text Placeholder 18">
            <a:extLst>
              <a:ext uri="{FF2B5EF4-FFF2-40B4-BE49-F238E27FC236}">
                <a16:creationId xmlns:a16="http://schemas.microsoft.com/office/drawing/2014/main" id="{D7CE36F2-C321-46C5-AFD9-00917224D390}"/>
              </a:ext>
            </a:extLst>
          </p:cNvPr>
          <p:cNvSpPr>
            <a:spLocks noGrp="1"/>
          </p:cNvSpPr>
          <p:nvPr>
            <p:ph type="body" sz="quarter" idx="16"/>
          </p:nvPr>
        </p:nvSpPr>
        <p:spPr>
          <a:xfrm>
            <a:off x="520493" y="1463196"/>
            <a:ext cx="7368596" cy="608895"/>
          </a:xfrm>
        </p:spPr>
        <p:txBody>
          <a:bodyPr/>
          <a:lstStyle/>
          <a:p>
            <a:r>
              <a:rPr lang="da-DK" sz="1600"/>
              <a:t>Dataset:</a:t>
            </a:r>
            <a:r>
              <a:rPr lang="en-GB" sz="1600"/>
              <a:t>Climate Change: Earth Surface Temperature Data</a:t>
            </a:r>
          </a:p>
          <a:p>
            <a:r>
              <a:rPr lang="en-GB" sz="1600"/>
              <a:t>Source: http://berkeleyearth.org/</a:t>
            </a:r>
          </a:p>
          <a:p>
            <a:endParaRPr lang="da-DK" sz="1600"/>
          </a:p>
        </p:txBody>
      </p:sp>
      <p:sp>
        <p:nvSpPr>
          <p:cNvPr id="33" name="Text Placeholder 32">
            <a:extLst>
              <a:ext uri="{FF2B5EF4-FFF2-40B4-BE49-F238E27FC236}">
                <a16:creationId xmlns:a16="http://schemas.microsoft.com/office/drawing/2014/main" id="{7CFD0302-279C-8A48-9E27-AD5B08D6501E}"/>
              </a:ext>
            </a:extLst>
          </p:cNvPr>
          <p:cNvSpPr>
            <a:spLocks noGrp="1"/>
          </p:cNvSpPr>
          <p:nvPr>
            <p:ph type="body" sz="quarter" idx="19"/>
          </p:nvPr>
        </p:nvSpPr>
        <p:spPr>
          <a:xfrm>
            <a:off x="304802" y="2488766"/>
            <a:ext cx="6518343" cy="4083888"/>
          </a:xfrm>
        </p:spPr>
        <p:txBody>
          <a:bodyPr/>
          <a:lstStyle/>
          <a:p>
            <a:pPr algn="just">
              <a:buClr>
                <a:schemeClr val="accent2"/>
              </a:buClr>
            </a:pPr>
            <a:r>
              <a:rPr lang="en-GB" sz="2000"/>
              <a:t>We are well aware of the fact that the global world temperature is on a rise every day. The imbalance of mercury with unusual rise and fall leads a potential thread to the global humankind. The core reason of selection of climatic change data-set is to visualize all different data patterns available from the prospect of reflecting the patterns in temperature change which could describe itself the potential threats and measure we shall take for solving the issues encountered. As a wider scope we will be categorizing the data as per decades and predict the temperature of next 20 years on basis of the dataset analysed.</a:t>
            </a:r>
            <a:endParaRPr lang="en-IN" sz="2000"/>
          </a:p>
        </p:txBody>
      </p:sp>
      <p:graphicFrame>
        <p:nvGraphicFramePr>
          <p:cNvPr id="34" name="Chart Placeholder 24" descr="Cylindrical chart">
            <a:extLst>
              <a:ext uri="{FF2B5EF4-FFF2-40B4-BE49-F238E27FC236}">
                <a16:creationId xmlns:a16="http://schemas.microsoft.com/office/drawing/2014/main" id="{71FC94C7-3179-A442-AB05-74D7AFF60709}"/>
              </a:ext>
            </a:extLst>
          </p:cNvPr>
          <p:cNvGraphicFramePr>
            <a:graphicFrameLocks noGrp="1"/>
          </p:cNvGraphicFramePr>
          <p:nvPr>
            <p:ph type="chart" sz="quarter" idx="10"/>
            <p:extLst>
              <p:ext uri="{D42A27DB-BD31-4B8C-83A1-F6EECF244321}">
                <p14:modId xmlns:p14="http://schemas.microsoft.com/office/powerpoint/2010/main" val="1868707195"/>
              </p:ext>
            </p:extLst>
          </p:nvPr>
        </p:nvGraphicFramePr>
        <p:xfrm>
          <a:off x="5049147" y="1340797"/>
          <a:ext cx="7106973" cy="4657090"/>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8"/>
          </p:nvPr>
        </p:nvSpPr>
        <p:spPr/>
        <p:txBody>
          <a:bodyPr/>
          <a:lstStyle/>
          <a:p>
            <a:fld id="{8699F50C-BE38-4BD0-BA84-9B090E1F2B9B}" type="slidenum">
              <a:rPr lang="en-IN" smtClean="0"/>
              <a:pPr/>
              <a:t>6</a:t>
            </a:fld>
            <a:endParaRPr lang="en-IN"/>
          </a:p>
        </p:txBody>
      </p:sp>
      <p:pic>
        <p:nvPicPr>
          <p:cNvPr id="8" name="Picture 7">
            <a:extLst>
              <a:ext uri="{FF2B5EF4-FFF2-40B4-BE49-F238E27FC236}">
                <a16:creationId xmlns:a16="http://schemas.microsoft.com/office/drawing/2014/main" id="{B31E4226-37F7-4684-B3FF-10BF32175D9C}"/>
              </a:ext>
            </a:extLst>
          </p:cNvPr>
          <p:cNvPicPr>
            <a:picLocks noChangeAspect="1"/>
          </p:cNvPicPr>
          <p:nvPr/>
        </p:nvPicPr>
        <p:blipFill>
          <a:blip r:embed="rId3"/>
          <a:stretch>
            <a:fillRect/>
          </a:stretch>
        </p:blipFill>
        <p:spPr>
          <a:xfrm>
            <a:off x="10850295" y="66260"/>
            <a:ext cx="1333577" cy="1331843"/>
          </a:xfrm>
          <a:prstGeom prst="rect">
            <a:avLst/>
          </a:prstGeom>
        </p:spPr>
      </p:pic>
    </p:spTree>
    <p:extLst>
      <p:ext uri="{BB962C8B-B14F-4D97-AF65-F5344CB8AC3E}">
        <p14:creationId xmlns:p14="http://schemas.microsoft.com/office/powerpoint/2010/main" val="310042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ZA"/>
              <a:t>Data Selection Contd.</a:t>
            </a:r>
            <a:endParaRPr lang="en-IN" b="0"/>
          </a:p>
        </p:txBody>
      </p:sp>
      <p:sp>
        <p:nvSpPr>
          <p:cNvPr id="12" name="Text Placeholder 18">
            <a:extLst>
              <a:ext uri="{FF2B5EF4-FFF2-40B4-BE49-F238E27FC236}">
                <a16:creationId xmlns:a16="http://schemas.microsoft.com/office/drawing/2014/main" id="{FAA9D8EA-A7CA-4ED0-94D3-29382CDEBB32}"/>
              </a:ext>
            </a:extLst>
          </p:cNvPr>
          <p:cNvSpPr>
            <a:spLocks noGrp="1"/>
          </p:cNvSpPr>
          <p:nvPr>
            <p:ph type="body" sz="quarter" idx="16"/>
          </p:nvPr>
        </p:nvSpPr>
        <p:spPr>
          <a:xfrm>
            <a:off x="520492" y="1376932"/>
            <a:ext cx="7891987" cy="608895"/>
          </a:xfrm>
        </p:spPr>
        <p:txBody>
          <a:bodyPr/>
          <a:lstStyle/>
          <a:p>
            <a:r>
              <a:rPr lang="da-DK"/>
              <a:t>Climate Change Data for visualizing different patterns.</a:t>
            </a:r>
          </a:p>
        </p:txBody>
      </p:sp>
      <p:graphicFrame>
        <p:nvGraphicFramePr>
          <p:cNvPr id="19" name="Table Placeholder 10">
            <a:extLst>
              <a:ext uri="{FF2B5EF4-FFF2-40B4-BE49-F238E27FC236}">
                <a16:creationId xmlns:a16="http://schemas.microsoft.com/office/drawing/2014/main" id="{FA7555E4-6CFC-1C44-B97A-BFEC35A63419}"/>
              </a:ext>
            </a:extLst>
          </p:cNvPr>
          <p:cNvGraphicFramePr>
            <a:graphicFrameLocks noGrp="1"/>
          </p:cNvGraphicFramePr>
          <p:nvPr>
            <p:ph type="tbl" sz="quarter" idx="12"/>
            <p:extLst>
              <p:ext uri="{D42A27DB-BD31-4B8C-83A1-F6EECF244321}">
                <p14:modId xmlns:p14="http://schemas.microsoft.com/office/powerpoint/2010/main" val="1323998130"/>
              </p:ext>
            </p:extLst>
          </p:nvPr>
        </p:nvGraphicFramePr>
        <p:xfrm>
          <a:off x="518678" y="2110901"/>
          <a:ext cx="9698748" cy="3584210"/>
        </p:xfrm>
        <a:graphic>
          <a:graphicData uri="http://schemas.openxmlformats.org/drawingml/2006/table">
            <a:tbl>
              <a:tblPr firstRow="1" bandRow="1">
                <a:tableStyleId>{5C22544A-7EE6-4342-B048-85BDC9FD1C3A}</a:tableStyleId>
              </a:tblPr>
              <a:tblGrid>
                <a:gridCol w="3232916">
                  <a:extLst>
                    <a:ext uri="{9D8B030D-6E8A-4147-A177-3AD203B41FA5}">
                      <a16:colId xmlns:a16="http://schemas.microsoft.com/office/drawing/2014/main" val="4235906612"/>
                    </a:ext>
                  </a:extLst>
                </a:gridCol>
                <a:gridCol w="2033700">
                  <a:extLst>
                    <a:ext uri="{9D8B030D-6E8A-4147-A177-3AD203B41FA5}">
                      <a16:colId xmlns:a16="http://schemas.microsoft.com/office/drawing/2014/main" val="284311610"/>
                    </a:ext>
                  </a:extLst>
                </a:gridCol>
                <a:gridCol w="4432132">
                  <a:extLst>
                    <a:ext uri="{9D8B030D-6E8A-4147-A177-3AD203B41FA5}">
                      <a16:colId xmlns:a16="http://schemas.microsoft.com/office/drawing/2014/main" val="1235871454"/>
                    </a:ext>
                  </a:extLst>
                </a:gridCol>
              </a:tblGrid>
              <a:tr h="369370">
                <a:tc>
                  <a:txBody>
                    <a:bodyPr/>
                    <a:lstStyle/>
                    <a:p>
                      <a:pPr algn="ctr"/>
                      <a:r>
                        <a:rPr lang="en-IN" sz="1600" b="1" i="0" u="none" strike="noStrike" kern="1200">
                          <a:solidFill>
                            <a:srgbClr val="3F3F3F"/>
                          </a:solidFill>
                          <a:effectLst/>
                          <a:latin typeface="+mn-lt"/>
                          <a:ea typeface="+mn-ea"/>
                          <a:cs typeface="+mn-cs"/>
                        </a:rPr>
                        <a:t>Attribute Name</a:t>
                      </a:r>
                      <a:endParaRPr lang="en-IN" sz="1600">
                        <a:solidFill>
                          <a:srgbClr val="3F3F3F"/>
                        </a:solidFill>
                      </a:endParaRPr>
                    </a:p>
                  </a:txBody>
                  <a:tcPr marL="94257" marR="94257" anchor="ctr">
                    <a:solidFill>
                      <a:schemeClr val="accent2"/>
                    </a:solidFill>
                  </a:tcPr>
                </a:tc>
                <a:tc>
                  <a:txBody>
                    <a:bodyPr/>
                    <a:lstStyle/>
                    <a:p>
                      <a:pPr algn="ctr"/>
                      <a:r>
                        <a:rPr lang="en-IN" sz="1600" b="1" i="0" u="none" strike="noStrike" kern="1200">
                          <a:solidFill>
                            <a:srgbClr val="3F3F3F"/>
                          </a:solidFill>
                          <a:effectLst/>
                          <a:latin typeface="+mn-lt"/>
                          <a:ea typeface="+mn-ea"/>
                          <a:cs typeface="+mn-cs"/>
                        </a:rPr>
                        <a:t>Type</a:t>
                      </a:r>
                      <a:endParaRPr lang="en-IN" sz="1600">
                        <a:solidFill>
                          <a:srgbClr val="3F3F3F"/>
                        </a:solidFill>
                      </a:endParaRPr>
                    </a:p>
                  </a:txBody>
                  <a:tcPr marL="94257" marR="94257" anchor="ctr">
                    <a:solidFill>
                      <a:schemeClr val="accent2"/>
                    </a:solidFill>
                  </a:tcPr>
                </a:tc>
                <a:tc>
                  <a:txBody>
                    <a:bodyPr/>
                    <a:lstStyle/>
                    <a:p>
                      <a:pPr algn="ctr"/>
                      <a:r>
                        <a:rPr lang="en-IN" sz="1600" b="1" i="0" u="none" strike="noStrike" kern="1200">
                          <a:solidFill>
                            <a:srgbClr val="3F3F3F"/>
                          </a:solidFill>
                          <a:effectLst/>
                          <a:latin typeface="+mn-lt"/>
                          <a:ea typeface="+mn-ea"/>
                          <a:cs typeface="+mn-cs"/>
                        </a:rPr>
                        <a:t>Description</a:t>
                      </a:r>
                      <a:endParaRPr lang="en-IN" sz="1600">
                        <a:solidFill>
                          <a:srgbClr val="3F3F3F"/>
                        </a:solidFill>
                      </a:endParaRPr>
                    </a:p>
                  </a:txBody>
                  <a:tcPr marL="94257" marR="94257" anchor="ctr">
                    <a:solidFill>
                      <a:schemeClr val="accent2"/>
                    </a:solidFill>
                  </a:tcPr>
                </a:tc>
                <a:extLst>
                  <a:ext uri="{0D108BD9-81ED-4DB2-BD59-A6C34878D82A}">
                    <a16:rowId xmlns:a16="http://schemas.microsoft.com/office/drawing/2014/main" val="2215579220"/>
                  </a:ext>
                </a:extLst>
              </a:tr>
              <a:tr h="369370">
                <a:tc>
                  <a:txBody>
                    <a:bodyPr/>
                    <a:lstStyle/>
                    <a:p>
                      <a:r>
                        <a:rPr lang="en-IN" sz="1600" b="1" i="0" u="none" strike="noStrike" kern="1200">
                          <a:solidFill>
                            <a:schemeClr val="tx1"/>
                          </a:solidFill>
                          <a:effectLst/>
                          <a:latin typeface="+mn-lt"/>
                          <a:ea typeface="+mn-ea"/>
                          <a:cs typeface="+mn-cs"/>
                        </a:rPr>
                        <a:t>Dt</a:t>
                      </a:r>
                      <a:endParaRPr lang="en-IN" sz="1600">
                        <a:solidFill>
                          <a:schemeClr val="tx1"/>
                        </a:solidFill>
                      </a:endParaRPr>
                    </a:p>
                  </a:txBody>
                  <a:tcPr marL="182880" marR="94257" anchor="ctr">
                    <a:solidFill>
                      <a:schemeClr val="accent3">
                        <a:lumMod val="90000"/>
                      </a:schemeClr>
                    </a:solidFill>
                  </a:tcPr>
                </a:tc>
                <a:tc>
                  <a:txBody>
                    <a:bodyPr/>
                    <a:lstStyle/>
                    <a:p>
                      <a:pPr algn="ctr"/>
                      <a:r>
                        <a:rPr lang="en-IN" sz="1600" b="0" i="0" u="none" strike="noStrike" kern="1200">
                          <a:solidFill>
                            <a:schemeClr val="tx1"/>
                          </a:solidFill>
                          <a:effectLst/>
                          <a:latin typeface="+mn-lt"/>
                          <a:ea typeface="+mn-ea"/>
                          <a:cs typeface="+mn-cs"/>
                        </a:rPr>
                        <a:t>Date</a:t>
                      </a:r>
                      <a:endParaRPr lang="en-IN" sz="1600">
                        <a:solidFill>
                          <a:schemeClr val="tx1"/>
                        </a:solidFill>
                        <a:latin typeface="+mn-lt"/>
                      </a:endParaRPr>
                    </a:p>
                  </a:txBody>
                  <a:tcPr marL="94257" marR="94257" anchor="ctr">
                    <a:solidFill>
                      <a:schemeClr val="accent3"/>
                    </a:solidFill>
                  </a:tcPr>
                </a:tc>
                <a:tc>
                  <a:txBody>
                    <a:bodyPr/>
                    <a:lstStyle/>
                    <a:p>
                      <a:pPr algn="ctr"/>
                      <a:r>
                        <a:rPr lang="en-IN" sz="1600" b="0" i="0" u="none" strike="noStrike" kern="1200">
                          <a:solidFill>
                            <a:schemeClr val="tx1"/>
                          </a:solidFill>
                          <a:effectLst/>
                          <a:latin typeface="+mn-lt"/>
                          <a:ea typeface="+mn-ea"/>
                          <a:cs typeface="+mn-cs"/>
                        </a:rPr>
                        <a:t>Defines the date of record taken</a:t>
                      </a:r>
                      <a:endParaRPr lang="en-IN" sz="1600">
                        <a:solidFill>
                          <a:schemeClr val="tx1"/>
                        </a:solidFill>
                        <a:latin typeface="+mn-lt"/>
                      </a:endParaRPr>
                    </a:p>
                  </a:txBody>
                  <a:tcPr marL="94257" marR="94257" anchor="ctr">
                    <a:solidFill>
                      <a:schemeClr val="accent3"/>
                    </a:solidFill>
                  </a:tcPr>
                </a:tc>
                <a:extLst>
                  <a:ext uri="{0D108BD9-81ED-4DB2-BD59-A6C34878D82A}">
                    <a16:rowId xmlns:a16="http://schemas.microsoft.com/office/drawing/2014/main" val="2516563405"/>
                  </a:ext>
                </a:extLst>
              </a:tr>
              <a:tr h="507772">
                <a:tc>
                  <a:txBody>
                    <a:bodyPr/>
                    <a:lstStyle/>
                    <a:p>
                      <a:r>
                        <a:rPr lang="en-IN" sz="1600" b="1" i="0" u="none" strike="noStrike" kern="1200" err="1">
                          <a:solidFill>
                            <a:schemeClr val="tx1"/>
                          </a:solidFill>
                          <a:effectLst/>
                          <a:latin typeface="+mn-lt"/>
                          <a:ea typeface="+mn-ea"/>
                          <a:cs typeface="+mn-cs"/>
                        </a:rPr>
                        <a:t>AverageTemperature</a:t>
                      </a:r>
                      <a:endParaRPr lang="en-IN" sz="1600">
                        <a:solidFill>
                          <a:schemeClr val="tx1"/>
                        </a:solidFill>
                      </a:endParaRPr>
                    </a:p>
                  </a:txBody>
                  <a:tcPr marL="182880" marR="94257" anchor="ctr">
                    <a:solidFill>
                      <a:schemeClr val="accent3">
                        <a:lumMod val="90000"/>
                      </a:schemeClr>
                    </a:solidFill>
                  </a:tcPr>
                </a:tc>
                <a:tc>
                  <a:txBody>
                    <a:bodyPr/>
                    <a:lstStyle/>
                    <a:p>
                      <a:pPr algn="ctr"/>
                      <a:r>
                        <a:rPr lang="en-IN" sz="1600" b="0" i="0" u="none" strike="noStrike">
                          <a:solidFill>
                            <a:schemeClr val="tx1"/>
                          </a:solidFill>
                          <a:effectLst/>
                          <a:latin typeface="+mn-lt"/>
                        </a:rPr>
                        <a:t>Real</a:t>
                      </a:r>
                      <a:endParaRPr lang="en-IN" sz="1600">
                        <a:solidFill>
                          <a:schemeClr val="tx1"/>
                        </a:solidFill>
                        <a:latin typeface="+mn-lt"/>
                      </a:endParaRPr>
                    </a:p>
                  </a:txBody>
                  <a:tcPr marL="94257" marR="94257" anchor="ctr">
                    <a:solidFill>
                      <a:schemeClr val="accent3"/>
                    </a:solidFill>
                  </a:tcPr>
                </a:tc>
                <a:tc>
                  <a:txBody>
                    <a:bodyPr/>
                    <a:lstStyle/>
                    <a:p>
                      <a:pPr algn="ctr"/>
                      <a:r>
                        <a:rPr lang="en-GB" sz="1600" b="0" i="0" u="none" strike="noStrike">
                          <a:solidFill>
                            <a:schemeClr val="tx1"/>
                          </a:solidFill>
                          <a:effectLst/>
                          <a:latin typeface="+mn-lt"/>
                        </a:rPr>
                        <a:t>Defines the recorded average temperature of one day.</a:t>
                      </a:r>
                      <a:endParaRPr lang="en-IN" sz="1600">
                        <a:solidFill>
                          <a:schemeClr val="tx1"/>
                        </a:solidFill>
                        <a:latin typeface="+mn-lt"/>
                      </a:endParaRPr>
                    </a:p>
                  </a:txBody>
                  <a:tcPr marL="94257" marR="94257" anchor="ctr">
                    <a:solidFill>
                      <a:schemeClr val="accent3"/>
                    </a:solidFill>
                  </a:tcPr>
                </a:tc>
                <a:extLst>
                  <a:ext uri="{0D108BD9-81ED-4DB2-BD59-A6C34878D82A}">
                    <a16:rowId xmlns:a16="http://schemas.microsoft.com/office/drawing/2014/main" val="1907125693"/>
                  </a:ext>
                </a:extLst>
              </a:tr>
              <a:tr h="369370">
                <a:tc>
                  <a:txBody>
                    <a:bodyPr/>
                    <a:lstStyle/>
                    <a:p>
                      <a:r>
                        <a:rPr lang="en-IN" sz="1600" b="1" i="0" u="none" strike="noStrike" kern="1200" err="1">
                          <a:solidFill>
                            <a:schemeClr val="tx1"/>
                          </a:solidFill>
                          <a:effectLst/>
                          <a:latin typeface="+mn-lt"/>
                          <a:ea typeface="+mn-ea"/>
                          <a:cs typeface="+mn-cs"/>
                        </a:rPr>
                        <a:t>AverageTemperatureUncertainty</a:t>
                      </a:r>
                      <a:r>
                        <a:rPr lang="en-IN" sz="1600" b="0" i="0" u="none" strike="noStrike" kern="1200">
                          <a:solidFill>
                            <a:schemeClr val="tx1"/>
                          </a:solidFill>
                          <a:effectLst/>
                          <a:latin typeface="+mn-lt"/>
                          <a:ea typeface="+mn-ea"/>
                          <a:cs typeface="+mn-cs"/>
                        </a:rPr>
                        <a:t> </a:t>
                      </a:r>
                      <a:endParaRPr lang="en-IN" sz="1600">
                        <a:solidFill>
                          <a:schemeClr val="tx1"/>
                        </a:solidFill>
                      </a:endParaRPr>
                    </a:p>
                  </a:txBody>
                  <a:tcPr marL="182880" marR="94257" anchor="ctr">
                    <a:solidFill>
                      <a:schemeClr val="accent3">
                        <a:lumMod val="90000"/>
                      </a:schemeClr>
                    </a:solidFill>
                  </a:tcPr>
                </a:tc>
                <a:tc>
                  <a:txBody>
                    <a:bodyPr/>
                    <a:lstStyle/>
                    <a:p>
                      <a:pPr algn="ctr"/>
                      <a:r>
                        <a:rPr lang="en-IN" sz="1600" b="0" i="0" u="none" strike="noStrike">
                          <a:solidFill>
                            <a:schemeClr val="tx1"/>
                          </a:solidFill>
                          <a:effectLst/>
                          <a:latin typeface="+mn-lt"/>
                        </a:rPr>
                        <a:t>Real</a:t>
                      </a:r>
                      <a:endParaRPr lang="en-IN" sz="1600">
                        <a:solidFill>
                          <a:schemeClr val="tx1"/>
                        </a:solidFill>
                        <a:latin typeface="+mn-lt"/>
                      </a:endParaRPr>
                    </a:p>
                  </a:txBody>
                  <a:tcPr marL="94257" marR="94257" anchor="ctr">
                    <a:solidFill>
                      <a:schemeClr val="accent3"/>
                    </a:solidFill>
                  </a:tcPr>
                </a:tc>
                <a:tc>
                  <a:txBody>
                    <a:bodyPr/>
                    <a:lstStyle/>
                    <a:p>
                      <a:pPr algn="ctr"/>
                      <a:r>
                        <a:rPr lang="en-GB" sz="1600" b="0" i="0" u="none" strike="noStrike">
                          <a:solidFill>
                            <a:schemeClr val="tx1"/>
                          </a:solidFill>
                          <a:effectLst/>
                          <a:latin typeface="+mn-lt"/>
                        </a:rPr>
                        <a:t>The difference/average errors or deviation.</a:t>
                      </a:r>
                      <a:endParaRPr lang="en-IN" sz="1600">
                        <a:solidFill>
                          <a:schemeClr val="tx1"/>
                        </a:solidFill>
                        <a:latin typeface="+mn-lt"/>
                      </a:endParaRPr>
                    </a:p>
                  </a:txBody>
                  <a:tcPr marL="94257" marR="94257" anchor="ctr">
                    <a:solidFill>
                      <a:schemeClr val="accent3"/>
                    </a:solidFill>
                  </a:tcPr>
                </a:tc>
                <a:extLst>
                  <a:ext uri="{0D108BD9-81ED-4DB2-BD59-A6C34878D82A}">
                    <a16:rowId xmlns:a16="http://schemas.microsoft.com/office/drawing/2014/main" val="2955032543"/>
                  </a:ext>
                </a:extLst>
              </a:tr>
              <a:tr h="507772">
                <a:tc>
                  <a:txBody>
                    <a:bodyPr/>
                    <a:lstStyle/>
                    <a:p>
                      <a:r>
                        <a:rPr lang="en-IN" sz="1600" b="1" i="0" u="none" strike="noStrike" kern="1200">
                          <a:solidFill>
                            <a:schemeClr val="tx1"/>
                          </a:solidFill>
                          <a:effectLst/>
                          <a:latin typeface="+mn-lt"/>
                          <a:ea typeface="+mn-ea"/>
                          <a:cs typeface="+mn-cs"/>
                        </a:rPr>
                        <a:t>City</a:t>
                      </a:r>
                      <a:r>
                        <a:rPr lang="en-IN" sz="1600" b="0" i="0" u="none" strike="noStrike" kern="1200">
                          <a:solidFill>
                            <a:schemeClr val="tx1"/>
                          </a:solidFill>
                          <a:effectLst/>
                          <a:latin typeface="+mn-lt"/>
                          <a:ea typeface="+mn-ea"/>
                          <a:cs typeface="+mn-cs"/>
                        </a:rPr>
                        <a:t> </a:t>
                      </a:r>
                      <a:endParaRPr lang="en-IN" sz="1600">
                        <a:solidFill>
                          <a:schemeClr val="tx1"/>
                        </a:solidFill>
                      </a:endParaRPr>
                    </a:p>
                  </a:txBody>
                  <a:tcPr marL="182880" marR="94257" anchor="ctr">
                    <a:solidFill>
                      <a:schemeClr val="accent3">
                        <a:lumMod val="90000"/>
                      </a:schemeClr>
                    </a:solidFill>
                  </a:tcPr>
                </a:tc>
                <a:tc>
                  <a:txBody>
                    <a:bodyPr/>
                    <a:lstStyle/>
                    <a:p>
                      <a:pPr algn="ctr"/>
                      <a:r>
                        <a:rPr lang="en-IN" sz="1600" b="0" i="0" u="none" strike="noStrike">
                          <a:solidFill>
                            <a:schemeClr val="tx1"/>
                          </a:solidFill>
                          <a:effectLst/>
                          <a:latin typeface="+mn-lt"/>
                        </a:rPr>
                        <a:t>Text</a:t>
                      </a:r>
                      <a:endParaRPr lang="en-IN" sz="1600">
                        <a:solidFill>
                          <a:schemeClr val="tx1"/>
                        </a:solidFill>
                        <a:latin typeface="+mn-lt"/>
                      </a:endParaRPr>
                    </a:p>
                  </a:txBody>
                  <a:tcPr marL="94257" marR="94257" anchor="ctr">
                    <a:solidFill>
                      <a:schemeClr val="accent3"/>
                    </a:solidFill>
                  </a:tcPr>
                </a:tc>
                <a:tc>
                  <a:txBody>
                    <a:bodyPr/>
                    <a:lstStyle/>
                    <a:p>
                      <a:pPr algn="ctr"/>
                      <a:r>
                        <a:rPr lang="en-GB" sz="1600" b="0" i="0" u="none" strike="noStrike">
                          <a:solidFill>
                            <a:schemeClr val="tx1"/>
                          </a:solidFill>
                          <a:effectLst/>
                          <a:latin typeface="+mn-lt"/>
                        </a:rPr>
                        <a:t>The city where temperature has been measured.	</a:t>
                      </a:r>
                      <a:endParaRPr lang="en-IN" sz="1600">
                        <a:solidFill>
                          <a:schemeClr val="tx1"/>
                        </a:solidFill>
                        <a:latin typeface="+mn-lt"/>
                      </a:endParaRPr>
                    </a:p>
                  </a:txBody>
                  <a:tcPr marL="94257" marR="94257" anchor="ctr">
                    <a:solidFill>
                      <a:schemeClr val="accent3"/>
                    </a:solidFill>
                  </a:tcPr>
                </a:tc>
                <a:extLst>
                  <a:ext uri="{0D108BD9-81ED-4DB2-BD59-A6C34878D82A}">
                    <a16:rowId xmlns:a16="http://schemas.microsoft.com/office/drawing/2014/main" val="2684881273"/>
                  </a:ext>
                </a:extLst>
              </a:tr>
              <a:tr h="507772">
                <a:tc>
                  <a:txBody>
                    <a:bodyPr/>
                    <a:lstStyle/>
                    <a:p>
                      <a:r>
                        <a:rPr lang="en-IN" sz="1600">
                          <a:solidFill>
                            <a:schemeClr val="tx1"/>
                          </a:solidFill>
                        </a:rPr>
                        <a:t>Country</a:t>
                      </a:r>
                    </a:p>
                  </a:txBody>
                  <a:tcPr marL="182880" marR="94257" anchor="ctr">
                    <a:solidFill>
                      <a:schemeClr val="accent3">
                        <a:lumMod val="90000"/>
                      </a:schemeClr>
                    </a:solidFill>
                  </a:tcPr>
                </a:tc>
                <a:tc>
                  <a:txBody>
                    <a:bodyPr/>
                    <a:lstStyle/>
                    <a:p>
                      <a:pPr algn="ctr"/>
                      <a:r>
                        <a:rPr lang="en-IN" sz="1600">
                          <a:solidFill>
                            <a:schemeClr val="tx1"/>
                          </a:solidFill>
                          <a:latin typeface="+mn-lt"/>
                        </a:rPr>
                        <a:t>Text</a:t>
                      </a:r>
                    </a:p>
                  </a:txBody>
                  <a:tcPr marL="94257" marR="94257" anchor="ctr">
                    <a:solidFill>
                      <a:schemeClr val="accent3"/>
                    </a:solidFill>
                  </a:tcPr>
                </a:tc>
                <a:tc>
                  <a:txBody>
                    <a:bodyPr/>
                    <a:lstStyle/>
                    <a:p>
                      <a:pPr algn="ctr"/>
                      <a:r>
                        <a:rPr lang="en-GB" sz="1600" b="0" i="0" u="none" strike="noStrike">
                          <a:solidFill>
                            <a:schemeClr val="tx1"/>
                          </a:solidFill>
                          <a:effectLst/>
                          <a:latin typeface="+mn-lt"/>
                        </a:rPr>
                        <a:t>The country where temperature has been measured.</a:t>
                      </a:r>
                      <a:endParaRPr lang="en-IN" sz="1600">
                        <a:solidFill>
                          <a:schemeClr val="tx1"/>
                        </a:solidFill>
                        <a:latin typeface="+mn-lt"/>
                      </a:endParaRPr>
                    </a:p>
                  </a:txBody>
                  <a:tcPr marL="94257" marR="94257" anchor="ctr">
                    <a:solidFill>
                      <a:schemeClr val="accent3"/>
                    </a:solidFill>
                  </a:tcPr>
                </a:tc>
                <a:extLst>
                  <a:ext uri="{0D108BD9-81ED-4DB2-BD59-A6C34878D82A}">
                    <a16:rowId xmlns:a16="http://schemas.microsoft.com/office/drawing/2014/main" val="1694500881"/>
                  </a:ext>
                </a:extLst>
              </a:tr>
              <a:tr h="369370">
                <a:tc>
                  <a:txBody>
                    <a:bodyPr/>
                    <a:lstStyle/>
                    <a:p>
                      <a:r>
                        <a:rPr lang="en-IN" sz="1600">
                          <a:solidFill>
                            <a:schemeClr val="tx1"/>
                          </a:solidFill>
                        </a:rPr>
                        <a:t>Latitude </a:t>
                      </a:r>
                    </a:p>
                  </a:txBody>
                  <a:tcPr marL="182880" marR="94257" anchor="ctr">
                    <a:solidFill>
                      <a:schemeClr val="accent3">
                        <a:lumMod val="90000"/>
                      </a:schemeClr>
                    </a:solidFill>
                  </a:tcPr>
                </a:tc>
                <a:tc>
                  <a:txBody>
                    <a:bodyPr/>
                    <a:lstStyle/>
                    <a:p>
                      <a:pPr algn="ctr"/>
                      <a:r>
                        <a:rPr lang="en-IN" sz="1600">
                          <a:solidFill>
                            <a:schemeClr val="tx1"/>
                          </a:solidFill>
                          <a:latin typeface="+mn-lt"/>
                        </a:rPr>
                        <a:t>Real</a:t>
                      </a:r>
                    </a:p>
                  </a:txBody>
                  <a:tcPr marL="94257" marR="94257" anchor="ctr">
                    <a:solidFill>
                      <a:schemeClr val="accent3"/>
                    </a:solidFill>
                  </a:tcPr>
                </a:tc>
                <a:tc>
                  <a:txBody>
                    <a:bodyPr/>
                    <a:lstStyle/>
                    <a:p>
                      <a:pPr algn="ctr"/>
                      <a:r>
                        <a:rPr lang="en-IN" sz="1600">
                          <a:solidFill>
                            <a:schemeClr val="tx1"/>
                          </a:solidFill>
                          <a:latin typeface="+mn-lt"/>
                        </a:rPr>
                        <a:t>Latitude of the place.</a:t>
                      </a:r>
                    </a:p>
                  </a:txBody>
                  <a:tcPr marL="94257" marR="94257" anchor="ctr">
                    <a:solidFill>
                      <a:schemeClr val="accent3"/>
                    </a:solidFill>
                  </a:tcPr>
                </a:tc>
                <a:extLst>
                  <a:ext uri="{0D108BD9-81ED-4DB2-BD59-A6C34878D82A}">
                    <a16:rowId xmlns:a16="http://schemas.microsoft.com/office/drawing/2014/main" val="3203661890"/>
                  </a:ext>
                </a:extLst>
              </a:tr>
              <a:tr h="369370">
                <a:tc>
                  <a:txBody>
                    <a:bodyPr/>
                    <a:lstStyle/>
                    <a:p>
                      <a:r>
                        <a:rPr lang="en-IN" sz="1600">
                          <a:solidFill>
                            <a:schemeClr val="tx1"/>
                          </a:solidFill>
                        </a:rPr>
                        <a:t>Longitude</a:t>
                      </a:r>
                    </a:p>
                  </a:txBody>
                  <a:tcPr marL="182880" marR="94257" anchor="ctr">
                    <a:solidFill>
                      <a:schemeClr val="accent3">
                        <a:lumMod val="90000"/>
                      </a:schemeClr>
                    </a:solidFill>
                  </a:tcPr>
                </a:tc>
                <a:tc>
                  <a:txBody>
                    <a:bodyPr/>
                    <a:lstStyle/>
                    <a:p>
                      <a:pPr algn="ctr"/>
                      <a:r>
                        <a:rPr lang="en-IN" sz="1600">
                          <a:solidFill>
                            <a:schemeClr val="tx1"/>
                          </a:solidFill>
                          <a:latin typeface="+mn-lt"/>
                        </a:rPr>
                        <a:t>Real</a:t>
                      </a:r>
                    </a:p>
                  </a:txBody>
                  <a:tcPr marL="94257" marR="94257" anchor="ctr">
                    <a:solidFill>
                      <a:schemeClr val="accent3"/>
                    </a:solidFill>
                  </a:tcPr>
                </a:tc>
                <a:tc>
                  <a:txBody>
                    <a:bodyPr/>
                    <a:lstStyle/>
                    <a:p>
                      <a:pPr algn="ctr"/>
                      <a:r>
                        <a:rPr lang="en-IN" sz="1600">
                          <a:solidFill>
                            <a:schemeClr val="tx1"/>
                          </a:solidFill>
                          <a:latin typeface="+mn-lt"/>
                        </a:rPr>
                        <a:t>Longitude of the place.</a:t>
                      </a:r>
                    </a:p>
                  </a:txBody>
                  <a:tcPr marL="94257" marR="94257" anchor="ctr">
                    <a:solidFill>
                      <a:schemeClr val="accent3"/>
                    </a:solidFill>
                  </a:tcPr>
                </a:tc>
                <a:extLst>
                  <a:ext uri="{0D108BD9-81ED-4DB2-BD59-A6C34878D82A}">
                    <a16:rowId xmlns:a16="http://schemas.microsoft.com/office/drawing/2014/main" val="4139266462"/>
                  </a:ext>
                </a:extLst>
              </a:tr>
            </a:tbl>
          </a:graphicData>
        </a:graphic>
      </p:graphicFrame>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a:xfrm>
            <a:off x="2058109" y="5880017"/>
            <a:ext cx="6793791" cy="365125"/>
          </a:xfrm>
        </p:spPr>
        <p:txBody>
          <a:bodyPr/>
          <a:lstStyle/>
          <a:p>
            <a:r>
              <a:rPr lang="en-IN" sz="2000"/>
              <a:t>The data selected is taken from, </a:t>
            </a:r>
            <a:r>
              <a:rPr lang="en-GB" sz="2000"/>
              <a:t>Source: </a:t>
            </a:r>
            <a:r>
              <a:rPr lang="en-GB" sz="2000">
                <a:hlinkClick r:id="rId2"/>
              </a:rPr>
              <a:t>berkeleyearth.org</a:t>
            </a:r>
            <a:endParaRPr lang="en-IN" sz="200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IN" smtClean="0"/>
              <a:pPr/>
              <a:t>7</a:t>
            </a:fld>
            <a:endParaRPr lang="en-IN"/>
          </a:p>
        </p:txBody>
      </p:sp>
      <p:pic>
        <p:nvPicPr>
          <p:cNvPr id="7" name="Picture 6">
            <a:extLst>
              <a:ext uri="{FF2B5EF4-FFF2-40B4-BE49-F238E27FC236}">
                <a16:creationId xmlns:a16="http://schemas.microsoft.com/office/drawing/2014/main" id="{E6739AB9-8861-4FB1-8CD3-EAFEFD18A844}"/>
              </a:ext>
            </a:extLst>
          </p:cNvPr>
          <p:cNvPicPr>
            <a:picLocks noChangeAspect="1"/>
          </p:cNvPicPr>
          <p:nvPr/>
        </p:nvPicPr>
        <p:blipFill>
          <a:blip r:embed="rId3"/>
          <a:stretch>
            <a:fillRect/>
          </a:stretch>
        </p:blipFill>
        <p:spPr>
          <a:xfrm>
            <a:off x="10850295" y="66260"/>
            <a:ext cx="1333577" cy="1331843"/>
          </a:xfrm>
          <a:prstGeom prst="rect">
            <a:avLst/>
          </a:prstGeom>
        </p:spPr>
      </p:pic>
    </p:spTree>
    <p:extLst>
      <p:ext uri="{BB962C8B-B14F-4D97-AF65-F5344CB8AC3E}">
        <p14:creationId xmlns:p14="http://schemas.microsoft.com/office/powerpoint/2010/main" val="297370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65E5FA-7804-4B8B-BC5F-BE165C15D979}"/>
              </a:ext>
            </a:extLst>
          </p:cNvPr>
          <p:cNvSpPr>
            <a:spLocks noGrp="1"/>
          </p:cNvSpPr>
          <p:nvPr>
            <p:ph type="body" sz="quarter" idx="16"/>
          </p:nvPr>
        </p:nvSpPr>
        <p:spPr/>
        <p:txBody>
          <a:bodyPr/>
          <a:lstStyle/>
          <a:p>
            <a:endParaRPr lang="en-GB"/>
          </a:p>
        </p:txBody>
      </p:sp>
      <p:sp>
        <p:nvSpPr>
          <p:cNvPr id="4" name="Footer Placeholder 3">
            <a:extLst>
              <a:ext uri="{FF2B5EF4-FFF2-40B4-BE49-F238E27FC236}">
                <a16:creationId xmlns:a16="http://schemas.microsoft.com/office/drawing/2014/main" id="{64077CD4-9A8F-4FC4-8C38-B227D148FDDE}"/>
              </a:ext>
            </a:extLst>
          </p:cNvPr>
          <p:cNvSpPr>
            <a:spLocks noGrp="1"/>
          </p:cNvSpPr>
          <p:nvPr>
            <p:ph type="ftr" sz="quarter" idx="17"/>
          </p:nvPr>
        </p:nvSpPr>
        <p:spPr/>
        <p:txBody>
          <a:bodyPr/>
          <a:lstStyle/>
          <a:p>
            <a:r>
              <a:rPr lang="en-IN"/>
              <a:t>Add a footer</a:t>
            </a:r>
          </a:p>
        </p:txBody>
      </p:sp>
      <p:sp>
        <p:nvSpPr>
          <p:cNvPr id="5" name="Slide Number Placeholder 4">
            <a:extLst>
              <a:ext uri="{FF2B5EF4-FFF2-40B4-BE49-F238E27FC236}">
                <a16:creationId xmlns:a16="http://schemas.microsoft.com/office/drawing/2014/main" id="{00B5213E-A36A-43F4-98DE-E6CE8DFE3447}"/>
              </a:ext>
            </a:extLst>
          </p:cNvPr>
          <p:cNvSpPr>
            <a:spLocks noGrp="1"/>
          </p:cNvSpPr>
          <p:nvPr>
            <p:ph type="sldNum" sz="quarter" idx="18"/>
          </p:nvPr>
        </p:nvSpPr>
        <p:spPr/>
        <p:txBody>
          <a:bodyPr/>
          <a:lstStyle/>
          <a:p>
            <a:fld id="{8699F50C-BE38-4BD0-BA84-9B090E1F2B9B}" type="slidenum">
              <a:rPr lang="en-IN" smtClean="0"/>
              <a:t>8</a:t>
            </a:fld>
            <a:endParaRPr lang="en-IN"/>
          </a:p>
        </p:txBody>
      </p:sp>
      <p:sp>
        <p:nvSpPr>
          <p:cNvPr id="6" name="Title 5">
            <a:extLst>
              <a:ext uri="{FF2B5EF4-FFF2-40B4-BE49-F238E27FC236}">
                <a16:creationId xmlns:a16="http://schemas.microsoft.com/office/drawing/2014/main" id="{8376A0CD-9721-49A0-A297-70DB8D2E1F14}"/>
              </a:ext>
            </a:extLst>
          </p:cNvPr>
          <p:cNvSpPr>
            <a:spLocks noGrp="1"/>
          </p:cNvSpPr>
          <p:nvPr>
            <p:ph type="title"/>
          </p:nvPr>
        </p:nvSpPr>
        <p:spPr/>
        <p:txBody>
          <a:bodyPr/>
          <a:lstStyle/>
          <a:p>
            <a:r>
              <a:rPr lang="en-GB"/>
              <a:t>Selection of Tools</a:t>
            </a:r>
          </a:p>
        </p:txBody>
      </p:sp>
      <p:pic>
        <p:nvPicPr>
          <p:cNvPr id="7" name="Picture 6">
            <a:extLst>
              <a:ext uri="{FF2B5EF4-FFF2-40B4-BE49-F238E27FC236}">
                <a16:creationId xmlns:a16="http://schemas.microsoft.com/office/drawing/2014/main" id="{529AE775-3A27-49BC-B1D5-653B24CA2BBF}"/>
              </a:ext>
            </a:extLst>
          </p:cNvPr>
          <p:cNvPicPr>
            <a:picLocks noChangeAspect="1"/>
          </p:cNvPicPr>
          <p:nvPr/>
        </p:nvPicPr>
        <p:blipFill>
          <a:blip r:embed="rId2"/>
          <a:stretch>
            <a:fillRect/>
          </a:stretch>
        </p:blipFill>
        <p:spPr>
          <a:xfrm>
            <a:off x="10850295" y="66260"/>
            <a:ext cx="1333577" cy="1331843"/>
          </a:xfrm>
          <a:prstGeom prst="rect">
            <a:avLst/>
          </a:prstGeom>
        </p:spPr>
      </p:pic>
      <p:sp>
        <p:nvSpPr>
          <p:cNvPr id="8" name="TextBox 7">
            <a:extLst>
              <a:ext uri="{FF2B5EF4-FFF2-40B4-BE49-F238E27FC236}">
                <a16:creationId xmlns:a16="http://schemas.microsoft.com/office/drawing/2014/main" id="{CB3E0FA5-6797-4FC5-9377-8A4D9F6CF15A}"/>
              </a:ext>
            </a:extLst>
          </p:cNvPr>
          <p:cNvSpPr txBox="1"/>
          <p:nvPr/>
        </p:nvSpPr>
        <p:spPr>
          <a:xfrm>
            <a:off x="517585" y="2610928"/>
            <a:ext cx="7950678" cy="240065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It is to be noted that the tools and frameworks that we have selected are tentative and can be changed in the </a:t>
            </a:r>
            <a:r>
              <a:rPr lang="en-US" sz="2000" b="1" err="1">
                <a:cs typeface="Calibri"/>
              </a:rPr>
              <a:t>intial</a:t>
            </a:r>
            <a:r>
              <a:rPr lang="en-US" sz="2000" b="1">
                <a:cs typeface="Calibri"/>
              </a:rPr>
              <a:t> stages of the project if required.</a:t>
            </a:r>
          </a:p>
          <a:p>
            <a:endParaRPr lang="en-US"/>
          </a:p>
          <a:p>
            <a:r>
              <a:rPr lang="en-US" b="1"/>
              <a:t>Front End Tech </a:t>
            </a:r>
            <a:r>
              <a:rPr lang="en-US"/>
              <a:t>– HTML &amp; CSS</a:t>
            </a:r>
            <a:r>
              <a:rPr lang="en-US">
                <a:cs typeface="Calibri"/>
              </a:rPr>
              <a:t> and Bootstrapping Framework.</a:t>
            </a:r>
          </a:p>
          <a:p>
            <a:r>
              <a:rPr lang="en-US" b="1">
                <a:cs typeface="Calibri"/>
              </a:rPr>
              <a:t>Back End Tech </a:t>
            </a:r>
            <a:r>
              <a:rPr lang="en-US">
                <a:cs typeface="Calibri"/>
              </a:rPr>
              <a:t>– NodeJS and Python.</a:t>
            </a:r>
          </a:p>
          <a:p>
            <a:r>
              <a:rPr lang="en-US" b="1">
                <a:cs typeface="Calibri"/>
              </a:rPr>
              <a:t>Database Tech </a:t>
            </a:r>
            <a:r>
              <a:rPr lang="en-US">
                <a:cs typeface="Calibri"/>
              </a:rPr>
              <a:t>– IBM Cloud.</a:t>
            </a:r>
          </a:p>
          <a:p>
            <a:r>
              <a:rPr lang="en-US" b="1">
                <a:cs typeface="Calibri"/>
              </a:rPr>
              <a:t>Visualization Tool</a:t>
            </a:r>
            <a:r>
              <a:rPr lang="en-US">
                <a:cs typeface="Calibri"/>
              </a:rPr>
              <a:t> – D3.JS, nvd3, </a:t>
            </a:r>
            <a:r>
              <a:rPr lang="en-US" err="1">
                <a:cs typeface="Calibri"/>
              </a:rPr>
              <a:t>Tableu</a:t>
            </a:r>
          </a:p>
        </p:txBody>
      </p:sp>
    </p:spTree>
    <p:extLst>
      <p:ext uri="{BB962C8B-B14F-4D97-AF65-F5344CB8AC3E}">
        <p14:creationId xmlns:p14="http://schemas.microsoft.com/office/powerpoint/2010/main" val="2130862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F755576-42FF-4CE3-9398-1D8F5EEF7F1F}"/>
              </a:ext>
            </a:extLst>
          </p:cNvPr>
          <p:cNvSpPr>
            <a:spLocks noGrp="1"/>
          </p:cNvSpPr>
          <p:nvPr>
            <p:ph type="ftr" sz="quarter" idx="17"/>
          </p:nvPr>
        </p:nvSpPr>
        <p:spPr/>
        <p:txBody>
          <a:bodyPr/>
          <a:lstStyle/>
          <a:p>
            <a:r>
              <a:rPr lang="en-IN"/>
              <a:t>Add a footer</a:t>
            </a:r>
          </a:p>
        </p:txBody>
      </p:sp>
      <p:sp>
        <p:nvSpPr>
          <p:cNvPr id="5" name="Slide Number Placeholder 4">
            <a:extLst>
              <a:ext uri="{FF2B5EF4-FFF2-40B4-BE49-F238E27FC236}">
                <a16:creationId xmlns:a16="http://schemas.microsoft.com/office/drawing/2014/main" id="{E71BE908-97BF-4F63-922F-ACD1EE9DA461}"/>
              </a:ext>
            </a:extLst>
          </p:cNvPr>
          <p:cNvSpPr>
            <a:spLocks noGrp="1"/>
          </p:cNvSpPr>
          <p:nvPr>
            <p:ph type="sldNum" sz="quarter" idx="18"/>
          </p:nvPr>
        </p:nvSpPr>
        <p:spPr/>
        <p:txBody>
          <a:bodyPr/>
          <a:lstStyle/>
          <a:p>
            <a:fld id="{8699F50C-BE38-4BD0-BA84-9B090E1F2B9B}" type="slidenum">
              <a:rPr lang="en-IN" smtClean="0"/>
              <a:t>9</a:t>
            </a:fld>
            <a:endParaRPr lang="en-IN"/>
          </a:p>
        </p:txBody>
      </p:sp>
      <p:sp>
        <p:nvSpPr>
          <p:cNvPr id="6" name="Title 5">
            <a:extLst>
              <a:ext uri="{FF2B5EF4-FFF2-40B4-BE49-F238E27FC236}">
                <a16:creationId xmlns:a16="http://schemas.microsoft.com/office/drawing/2014/main" id="{E289E5A0-9A91-4CAB-84DD-C137076AC63A}"/>
              </a:ext>
            </a:extLst>
          </p:cNvPr>
          <p:cNvSpPr>
            <a:spLocks noGrp="1"/>
          </p:cNvSpPr>
          <p:nvPr>
            <p:ph type="title"/>
          </p:nvPr>
        </p:nvSpPr>
        <p:spPr/>
        <p:txBody>
          <a:bodyPr/>
          <a:lstStyle/>
          <a:p>
            <a:r>
              <a:rPr lang="en-GB"/>
              <a:t>RoadMap</a:t>
            </a:r>
            <a:endParaRPr lang="en-US"/>
          </a:p>
        </p:txBody>
      </p:sp>
      <p:sp>
        <p:nvSpPr>
          <p:cNvPr id="17" name="TextBox 16">
            <a:extLst>
              <a:ext uri="{FF2B5EF4-FFF2-40B4-BE49-F238E27FC236}">
                <a16:creationId xmlns:a16="http://schemas.microsoft.com/office/drawing/2014/main" id="{A85F425B-9A70-4930-8BC4-C3057A84314A}"/>
              </a:ext>
            </a:extLst>
          </p:cNvPr>
          <p:cNvSpPr txBox="1"/>
          <p:nvPr/>
        </p:nvSpPr>
        <p:spPr>
          <a:xfrm>
            <a:off x="439946" y="2086154"/>
            <a:ext cx="6294407" cy="286232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We will divide the project into roughly </a:t>
            </a:r>
            <a:r>
              <a:rPr lang="en-US" sz="2000" b="1">
                <a:cs typeface="Calibri"/>
              </a:rPr>
              <a:t>5 Sprints</a:t>
            </a:r>
            <a:r>
              <a:rPr lang="en-US" sz="2000">
                <a:cs typeface="Calibri"/>
              </a:rPr>
              <a:t> focusing on the different stages of the project: </a:t>
            </a:r>
          </a:p>
          <a:p>
            <a:pPr marL="342900" indent="-342900">
              <a:buAutoNum type="arabicPeriod"/>
            </a:pPr>
            <a:r>
              <a:rPr lang="en-US" sz="2000" b="1">
                <a:cs typeface="Calibri"/>
              </a:rPr>
              <a:t>Project Planning </a:t>
            </a:r>
          </a:p>
          <a:p>
            <a:pPr marL="342900" indent="-342900">
              <a:buAutoNum type="arabicPeriod"/>
            </a:pPr>
            <a:r>
              <a:rPr lang="en-US" sz="2000" b="1">
                <a:cs typeface="Calibri"/>
              </a:rPr>
              <a:t>Project Analysis &amp; Design</a:t>
            </a:r>
            <a:endParaRPr lang="en-US" sz="2000">
              <a:cs typeface="Calibri"/>
            </a:endParaRPr>
          </a:p>
          <a:p>
            <a:pPr marL="342900" indent="-342900">
              <a:buAutoNum type="arabicPeriod"/>
            </a:pPr>
            <a:r>
              <a:rPr lang="en-US" sz="2000" b="1">
                <a:cs typeface="Calibri"/>
              </a:rPr>
              <a:t>Project Development</a:t>
            </a:r>
            <a:endParaRPr lang="en-US" sz="2000">
              <a:cs typeface="Calibri"/>
            </a:endParaRPr>
          </a:p>
          <a:p>
            <a:pPr marL="342900" indent="-342900">
              <a:buAutoNum type="arabicPeriod"/>
            </a:pPr>
            <a:r>
              <a:rPr lang="en-US" sz="2000" b="1">
                <a:cs typeface="Calibri"/>
              </a:rPr>
              <a:t>Testing &amp; Deployment Phase</a:t>
            </a:r>
          </a:p>
          <a:p>
            <a:pPr marL="342900" indent="-342900">
              <a:buAutoNum type="arabicPeriod"/>
            </a:pPr>
            <a:endParaRPr lang="en-US" sz="2000" b="1">
              <a:cs typeface="Calibri"/>
            </a:endParaRPr>
          </a:p>
          <a:p>
            <a:r>
              <a:rPr lang="en-US" sz="2000">
                <a:cs typeface="Calibri"/>
              </a:rPr>
              <a:t>At the end of each sprint we will present to our </a:t>
            </a:r>
            <a:endParaRPr lang="en-US" sz="2000" b="1">
              <a:cs typeface="Calibri"/>
            </a:endParaRPr>
          </a:p>
          <a:p>
            <a:r>
              <a:rPr lang="en-US" sz="2000">
                <a:cs typeface="Calibri"/>
              </a:rPr>
              <a:t>Supervisor and client with completed deliverables.</a:t>
            </a:r>
          </a:p>
        </p:txBody>
      </p:sp>
      <p:pic>
        <p:nvPicPr>
          <p:cNvPr id="18" name="Picture 18">
            <a:extLst>
              <a:ext uri="{FF2B5EF4-FFF2-40B4-BE49-F238E27FC236}">
                <a16:creationId xmlns:a16="http://schemas.microsoft.com/office/drawing/2014/main" id="{A92E8568-40B3-47B1-B73D-8F144C61B769}"/>
              </a:ext>
            </a:extLst>
          </p:cNvPr>
          <p:cNvPicPr>
            <a:picLocks noChangeAspect="1"/>
          </p:cNvPicPr>
          <p:nvPr/>
        </p:nvPicPr>
        <p:blipFill>
          <a:blip r:embed="rId2"/>
          <a:stretch>
            <a:fillRect/>
          </a:stretch>
        </p:blipFill>
        <p:spPr>
          <a:xfrm>
            <a:off x="6018362" y="2434722"/>
            <a:ext cx="4425349" cy="4030139"/>
          </a:xfrm>
          <a:prstGeom prst="rect">
            <a:avLst/>
          </a:prstGeom>
        </p:spPr>
      </p:pic>
      <p:pic>
        <p:nvPicPr>
          <p:cNvPr id="2" name="Picture 1" descr="A close up of a logo&#10;&#10;Description generated with very high confidence">
            <a:extLst>
              <a:ext uri="{FF2B5EF4-FFF2-40B4-BE49-F238E27FC236}">
                <a16:creationId xmlns:a16="http://schemas.microsoft.com/office/drawing/2014/main" id="{9E2B8662-D773-49F0-A8DF-070F45C426EE}"/>
              </a:ext>
            </a:extLst>
          </p:cNvPr>
          <p:cNvPicPr>
            <a:picLocks noChangeAspect="1"/>
          </p:cNvPicPr>
          <p:nvPr/>
        </p:nvPicPr>
        <p:blipFill>
          <a:blip r:embed="rId3"/>
          <a:stretch>
            <a:fillRect/>
          </a:stretch>
        </p:blipFill>
        <p:spPr>
          <a:xfrm>
            <a:off x="10850295" y="66260"/>
            <a:ext cx="1333577" cy="1331843"/>
          </a:xfrm>
          <a:prstGeom prst="rect">
            <a:avLst/>
          </a:prstGeom>
        </p:spPr>
      </p:pic>
    </p:spTree>
    <p:extLst>
      <p:ext uri="{BB962C8B-B14F-4D97-AF65-F5344CB8AC3E}">
        <p14:creationId xmlns:p14="http://schemas.microsoft.com/office/powerpoint/2010/main" val="2517071099"/>
      </p:ext>
    </p:extLst>
  </p:cSld>
  <p:clrMapOvr>
    <a:masterClrMapping/>
  </p:clrMapOvr>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03 Presentation Layout_CA - v6" id="{E989BABB-6CAC-4B7A-BEDD-AC8E941209AD}" vid="{8EB46C3B-1734-4DB1-861E-420A63F4C2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4D15D6-87BC-477C-8E91-9F90829C2FC8}">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19A80A7-0DD1-4CF4-ABD5-362A6549C557}">
  <ds:schemaRefs>
    <ds:schemaRef ds:uri="6dc4bcd6-49db-4c07-9060-8acfc67cef9f"/>
    <ds:schemaRef ds:uri="fb0879af-3eba-417a-a55a-ffe6dcd6ca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79AA90D-A39D-4F83-B1BD-92099B1CAD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ADSEI-B</vt:lpstr>
      <vt:lpstr>Topics</vt:lpstr>
      <vt:lpstr>Client’s Overview</vt:lpstr>
      <vt:lpstr>Problem Definition</vt:lpstr>
      <vt:lpstr>Our Approach</vt:lpstr>
      <vt:lpstr>Data Selection</vt:lpstr>
      <vt:lpstr>Data Selection Contd.</vt:lpstr>
      <vt:lpstr>Selection of Tools</vt:lpstr>
      <vt:lpstr>RoadMap</vt:lpstr>
      <vt:lpstr>Proposed Visualization Patterns</vt:lpstr>
      <vt:lpstr>Proposed Visualization Patterns</vt:lpstr>
      <vt:lpstr>Future Scope</vt:lpstr>
      <vt:lpstr>Team Members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ADSEI-B</dc:title>
  <dc:creator/>
  <cp:revision>2</cp:revision>
  <dcterms:modified xsi:type="dcterms:W3CDTF">2018-08-14T15:34:53Z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